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7" r:id="rId3"/>
    <p:sldId id="301" r:id="rId4"/>
    <p:sldId id="340" r:id="rId5"/>
    <p:sldId id="258" r:id="rId6"/>
    <p:sldId id="341" r:id="rId7"/>
    <p:sldId id="309" r:id="rId8"/>
    <p:sldId id="317" r:id="rId9"/>
    <p:sldId id="303" r:id="rId10"/>
    <p:sldId id="259" r:id="rId11"/>
    <p:sldId id="342" r:id="rId12"/>
    <p:sldId id="305" r:id="rId13"/>
    <p:sldId id="304" r:id="rId14"/>
    <p:sldId id="339" r:id="rId15"/>
    <p:sldId id="343" r:id="rId16"/>
    <p:sldId id="314" r:id="rId17"/>
    <p:sldId id="345" r:id="rId18"/>
    <p:sldId id="344" r:id="rId19"/>
    <p:sldId id="313" r:id="rId20"/>
    <p:sldId id="336" r:id="rId21"/>
    <p:sldId id="33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A9F1E-2E02-404B-B9A2-2C9DB9EC540D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0EB23C-D51E-40AA-9513-258AD0823191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40C42BC9-8535-4A33-97C8-D1356C3B0D1D}" type="parTrans" cxnId="{9311FAB2-6004-426B-94AF-E0F33024E291}">
      <dgm:prSet/>
      <dgm:spPr/>
      <dgm:t>
        <a:bodyPr/>
        <a:lstStyle/>
        <a:p>
          <a:endParaRPr lang="ru-RU"/>
        </a:p>
      </dgm:t>
    </dgm:pt>
    <dgm:pt modelId="{D931DAFE-381E-4205-8D3E-5A991AF61AA8}" type="sibTrans" cxnId="{9311FAB2-6004-426B-94AF-E0F33024E291}">
      <dgm:prSet/>
      <dgm:spPr/>
      <dgm:t>
        <a:bodyPr/>
        <a:lstStyle/>
        <a:p>
          <a:endParaRPr lang="ru-RU"/>
        </a:p>
      </dgm:t>
    </dgm:pt>
    <dgm:pt modelId="{01CADAB4-7D86-40D9-8E02-7D491BD3415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Посада</a:t>
          </a:r>
          <a:r>
            <a:rPr lang="ru-RU" sz="2400" dirty="0" smtClean="0"/>
            <a:t> – </a:t>
          </a:r>
          <a:r>
            <a:rPr lang="ru-RU" sz="2400" b="1" dirty="0" err="1" smtClean="0"/>
            <a:t>вчитель</a:t>
          </a:r>
          <a:r>
            <a:rPr lang="ru-RU" sz="2400" b="1" dirty="0" smtClean="0"/>
            <a:t> </a:t>
          </a:r>
          <a:r>
            <a:rPr lang="ru-RU" sz="2400" b="1" dirty="0" err="1" smtClean="0"/>
            <a:t>інформатики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A71754FF-5D69-49F9-B155-F8343A9EC6FC}" type="parTrans" cxnId="{34C4D0D8-DFF3-4707-A41D-B02ED4467B52}">
      <dgm:prSet/>
      <dgm:spPr/>
      <dgm:t>
        <a:bodyPr/>
        <a:lstStyle/>
        <a:p>
          <a:endParaRPr lang="ru-RU"/>
        </a:p>
      </dgm:t>
    </dgm:pt>
    <dgm:pt modelId="{883DFB6A-E08F-463C-AA47-1E9FA9709130}" type="sibTrans" cxnId="{34C4D0D8-DFF3-4707-A41D-B02ED4467B52}">
      <dgm:prSet/>
      <dgm:spPr/>
      <dgm:t>
        <a:bodyPr/>
        <a:lstStyle/>
        <a:p>
          <a:endParaRPr lang="ru-RU"/>
        </a:p>
      </dgm:t>
    </dgm:pt>
    <dgm:pt modelId="{7CDFA527-7231-46E0-B4EA-141BFD6E993E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471D2A72-B955-420B-B2F0-7A22B66FA993}" type="parTrans" cxnId="{14FEA7D5-100F-4285-B6CD-A650595E7907}">
      <dgm:prSet/>
      <dgm:spPr/>
      <dgm:t>
        <a:bodyPr/>
        <a:lstStyle/>
        <a:p>
          <a:endParaRPr lang="ru-RU"/>
        </a:p>
      </dgm:t>
    </dgm:pt>
    <dgm:pt modelId="{FF46AC38-8E5C-4454-88F6-091D694B484B}" type="sibTrans" cxnId="{14FEA7D5-100F-4285-B6CD-A650595E7907}">
      <dgm:prSet/>
      <dgm:spPr/>
      <dgm:t>
        <a:bodyPr/>
        <a:lstStyle/>
        <a:p>
          <a:endParaRPr lang="ru-RU"/>
        </a:p>
      </dgm:t>
    </dgm:pt>
    <dgm:pt modelId="{60003BCB-5B82-4C51-870B-DB9F89BA62BC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Освіта</a:t>
          </a:r>
          <a:r>
            <a:rPr lang="ru-RU" sz="2400" dirty="0" smtClean="0"/>
            <a:t> – </a:t>
          </a:r>
          <a:r>
            <a:rPr lang="ru-RU" sz="2400" dirty="0" err="1" smtClean="0"/>
            <a:t>повна</a:t>
          </a:r>
          <a:r>
            <a:rPr lang="ru-RU" sz="2400" dirty="0" smtClean="0"/>
            <a:t> </a:t>
          </a:r>
          <a:r>
            <a:rPr lang="ru-RU" sz="2400" dirty="0" err="1" smtClean="0"/>
            <a:t>вища</a:t>
          </a:r>
          <a:endParaRPr lang="ru-RU" sz="2400" dirty="0"/>
        </a:p>
      </dgm:t>
    </dgm:pt>
    <dgm:pt modelId="{6F90ECD0-9093-4D8C-A896-FB67A31EACE1}" type="parTrans" cxnId="{F472A488-93A8-45A6-9E66-9BCA4DE41763}">
      <dgm:prSet/>
      <dgm:spPr/>
      <dgm:t>
        <a:bodyPr/>
        <a:lstStyle/>
        <a:p>
          <a:endParaRPr lang="ru-RU"/>
        </a:p>
      </dgm:t>
    </dgm:pt>
    <dgm:pt modelId="{B96A4F72-40F8-4FF3-B826-6DA178E70AA5}" type="sibTrans" cxnId="{F472A488-93A8-45A6-9E66-9BCA4DE41763}">
      <dgm:prSet/>
      <dgm:spPr/>
      <dgm:t>
        <a:bodyPr/>
        <a:lstStyle/>
        <a:p>
          <a:endParaRPr lang="ru-RU"/>
        </a:p>
      </dgm:t>
    </dgm:pt>
    <dgm:pt modelId="{CFDC2E21-508A-45B4-B2E8-3118374673E0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60F8377D-EFA8-4398-9462-DB1E927E1619}" type="parTrans" cxnId="{EE2DD4FB-ECDA-4792-8C56-E81E390F2DB5}">
      <dgm:prSet/>
      <dgm:spPr/>
      <dgm:t>
        <a:bodyPr/>
        <a:lstStyle/>
        <a:p>
          <a:endParaRPr lang="ru-RU"/>
        </a:p>
      </dgm:t>
    </dgm:pt>
    <dgm:pt modelId="{4E861393-B46C-402A-8B00-8622A7435332}" type="sibTrans" cxnId="{EE2DD4FB-ECDA-4792-8C56-E81E390F2DB5}">
      <dgm:prSet/>
      <dgm:spPr/>
      <dgm:t>
        <a:bodyPr/>
        <a:lstStyle/>
        <a:p>
          <a:endParaRPr lang="ru-RU"/>
        </a:p>
      </dgm:t>
    </dgm:pt>
    <dgm:pt modelId="{05949D26-C1D8-45D6-A8BF-2D7E5010259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ВНЗ</a:t>
          </a:r>
          <a:r>
            <a:rPr lang="ru-RU" sz="2400" dirty="0" smtClean="0"/>
            <a:t> -  </a:t>
          </a:r>
          <a:r>
            <a:rPr lang="ru-RU" sz="2400" dirty="0" err="1" smtClean="0"/>
            <a:t>Глухівський</a:t>
          </a:r>
          <a:r>
            <a:rPr lang="ru-RU" sz="2400" dirty="0" smtClean="0"/>
            <a:t> </a:t>
          </a:r>
          <a:r>
            <a:rPr lang="ru-RU" sz="2400" dirty="0" err="1" smtClean="0"/>
            <a:t>державний</a:t>
          </a:r>
          <a:r>
            <a:rPr lang="ru-RU" sz="2400" dirty="0" smtClean="0"/>
            <a:t> </a:t>
          </a:r>
          <a:r>
            <a:rPr lang="ru-RU" sz="2400" dirty="0" err="1" smtClean="0"/>
            <a:t>педагогічний</a:t>
          </a:r>
          <a:r>
            <a:rPr lang="ru-RU" sz="2400" dirty="0" smtClean="0"/>
            <a:t> </a:t>
          </a:r>
          <a:r>
            <a:rPr lang="ru-RU" sz="2400" dirty="0" err="1" smtClean="0"/>
            <a:t>університет</a:t>
          </a:r>
          <a:r>
            <a:rPr lang="ru-RU" sz="2400" dirty="0" smtClean="0"/>
            <a:t>   </a:t>
          </a:r>
          <a:r>
            <a:rPr lang="ru-RU" sz="2400" dirty="0" err="1" smtClean="0"/>
            <a:t>ім</a:t>
          </a:r>
          <a:r>
            <a:rPr lang="ru-RU" sz="2400" dirty="0" smtClean="0"/>
            <a:t>. </a:t>
          </a:r>
          <a:r>
            <a:rPr lang="ru-RU" sz="2400" dirty="0" err="1" smtClean="0"/>
            <a:t>О.Довженка</a:t>
          </a:r>
          <a:endParaRPr lang="ru-RU" sz="2400" dirty="0"/>
        </a:p>
      </dgm:t>
    </dgm:pt>
    <dgm:pt modelId="{6BCABFB7-493C-4736-914E-B83CEC25A389}" type="parTrans" cxnId="{2C8F7BE1-A71E-4601-85B0-7D3E1D01A9EE}">
      <dgm:prSet/>
      <dgm:spPr/>
      <dgm:t>
        <a:bodyPr/>
        <a:lstStyle/>
        <a:p>
          <a:endParaRPr lang="ru-RU"/>
        </a:p>
      </dgm:t>
    </dgm:pt>
    <dgm:pt modelId="{82251B02-B4E0-4299-91A9-48E73A954E36}" type="sibTrans" cxnId="{2C8F7BE1-A71E-4601-85B0-7D3E1D01A9EE}">
      <dgm:prSet/>
      <dgm:spPr/>
      <dgm:t>
        <a:bodyPr/>
        <a:lstStyle/>
        <a:p>
          <a:endParaRPr lang="ru-RU"/>
        </a:p>
      </dgm:t>
    </dgm:pt>
    <dgm:pt modelId="{F0DBA73E-582D-48E8-881A-0468D199DAB7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850CC7C3-BC79-41FE-ADF3-6B87B4A4B39B}" type="parTrans" cxnId="{9ACC711A-5C98-4A22-A95B-2E2D192A7577}">
      <dgm:prSet/>
      <dgm:spPr/>
      <dgm:t>
        <a:bodyPr/>
        <a:lstStyle/>
        <a:p>
          <a:endParaRPr lang="ru-RU"/>
        </a:p>
      </dgm:t>
    </dgm:pt>
    <dgm:pt modelId="{2311EFB9-64E6-4514-B893-38222DC66189}" type="sibTrans" cxnId="{9ACC711A-5C98-4A22-A95B-2E2D192A7577}">
      <dgm:prSet/>
      <dgm:spPr/>
      <dgm:t>
        <a:bodyPr/>
        <a:lstStyle/>
        <a:p>
          <a:endParaRPr lang="ru-RU"/>
        </a:p>
      </dgm:t>
    </dgm:pt>
    <dgm:pt modelId="{8A3AAE1F-8705-46A1-A6D5-18C0B2D0081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Спец</a:t>
          </a:r>
          <a:r>
            <a:rPr lang="uk-UA" sz="2400" b="1" dirty="0" err="1" smtClean="0">
              <a:solidFill>
                <a:srgbClr val="FF0000"/>
              </a:solidFill>
            </a:rPr>
            <a:t>іалізація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dirty="0" smtClean="0"/>
            <a:t>–  учитель </a:t>
          </a:r>
          <a:r>
            <a:rPr lang="ru-RU" sz="2400" dirty="0" err="1" smtClean="0"/>
            <a:t>початкових</a:t>
          </a:r>
          <a:r>
            <a:rPr lang="ru-RU" sz="2400" dirty="0" smtClean="0"/>
            <a:t> </a:t>
          </a:r>
          <a:r>
            <a:rPr lang="ru-RU" sz="2400" dirty="0" err="1" smtClean="0"/>
            <a:t>класів,</a:t>
          </a:r>
          <a:r>
            <a:rPr lang="ru-RU" sz="2400" b="0" i="0" dirty="0" err="1" smtClean="0"/>
            <a:t>учитель</a:t>
          </a:r>
          <a:r>
            <a:rPr lang="ru-RU" sz="2400" b="0" i="0" dirty="0" smtClean="0"/>
            <a:t> трудового </a:t>
          </a:r>
          <a:r>
            <a:rPr lang="ru-RU" sz="2400" b="0" i="0" dirty="0" err="1" smtClean="0"/>
            <a:t>навчання</a:t>
          </a:r>
          <a:r>
            <a:rPr lang="ru-RU" sz="2400" b="0" i="0" dirty="0" smtClean="0"/>
            <a:t>, </a:t>
          </a:r>
          <a:r>
            <a:rPr lang="ru-RU" sz="2400" b="0" i="0" dirty="0" err="1" smtClean="0"/>
            <a:t>креслення</a:t>
          </a:r>
          <a:r>
            <a:rPr lang="ru-RU" sz="2400" b="0" i="0" dirty="0" smtClean="0"/>
            <a:t>, основ </a:t>
          </a:r>
          <a:r>
            <a:rPr lang="ru-RU" sz="2400" b="0" i="0" dirty="0" err="1" smtClean="0"/>
            <a:t>безпеки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життєдіяльності</a:t>
          </a:r>
          <a:r>
            <a:rPr lang="ru-RU" sz="2400" b="0" i="0" dirty="0" smtClean="0"/>
            <a:t>, </a:t>
          </a:r>
          <a:r>
            <a:rPr lang="ru-RU" sz="2400" b="1" i="0" dirty="0" smtClean="0"/>
            <a:t> основ  </a:t>
          </a:r>
          <a:r>
            <a:rPr lang="ru-RU" sz="2400" b="1" i="0" dirty="0" err="1" smtClean="0"/>
            <a:t>інформатики</a:t>
          </a:r>
          <a:r>
            <a:rPr lang="ru-RU" sz="2400" b="1" i="0" dirty="0" smtClean="0"/>
            <a:t>.</a:t>
          </a:r>
          <a:r>
            <a:rPr lang="ru-RU" sz="2400" dirty="0" smtClean="0"/>
            <a:t> </a:t>
          </a:r>
          <a:endParaRPr lang="ru-RU" sz="2400" dirty="0"/>
        </a:p>
      </dgm:t>
    </dgm:pt>
    <dgm:pt modelId="{39A8BDDC-E7E6-4B9C-84CE-80769E32F2DE}" type="parTrans" cxnId="{B7C74204-BFD4-4F98-96F3-BD8CFA88908A}">
      <dgm:prSet/>
      <dgm:spPr/>
      <dgm:t>
        <a:bodyPr/>
        <a:lstStyle/>
        <a:p>
          <a:endParaRPr lang="ru-RU"/>
        </a:p>
      </dgm:t>
    </dgm:pt>
    <dgm:pt modelId="{39B245BF-7AF7-470C-8567-ECA9BD8F6BB9}" type="sibTrans" cxnId="{B7C74204-BFD4-4F98-96F3-BD8CFA88908A}">
      <dgm:prSet/>
      <dgm:spPr/>
      <dgm:t>
        <a:bodyPr/>
        <a:lstStyle/>
        <a:p>
          <a:endParaRPr lang="ru-RU"/>
        </a:p>
      </dgm:t>
    </dgm:pt>
    <dgm:pt modelId="{CB1E6DC6-2A76-40AD-BB23-083526F71278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Кваліфікаційна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категорія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smtClean="0"/>
            <a:t>-  </a:t>
          </a:r>
          <a:r>
            <a:rPr lang="ru-RU" b="1" dirty="0" err="1" smtClean="0"/>
            <a:t>спеціаліст</a:t>
          </a:r>
          <a:r>
            <a:rPr lang="ru-RU" b="1" dirty="0" smtClean="0"/>
            <a:t> І </a:t>
          </a:r>
          <a:r>
            <a:rPr lang="ru-RU" b="1" dirty="0" err="1" smtClean="0"/>
            <a:t>категорії</a:t>
          </a:r>
          <a:endParaRPr lang="ru-RU" b="1" dirty="0"/>
        </a:p>
      </dgm:t>
    </dgm:pt>
    <dgm:pt modelId="{84EB9DD4-442C-4D88-B285-5BCB05D30710}" type="parTrans" cxnId="{569872D0-BF94-46CB-801C-91A6BF584C4B}">
      <dgm:prSet/>
      <dgm:spPr/>
      <dgm:t>
        <a:bodyPr/>
        <a:lstStyle/>
        <a:p>
          <a:endParaRPr lang="ru-RU"/>
        </a:p>
      </dgm:t>
    </dgm:pt>
    <dgm:pt modelId="{3A60719D-3241-4E8F-B9F9-4C739F195577}" type="sibTrans" cxnId="{569872D0-BF94-46CB-801C-91A6BF584C4B}">
      <dgm:prSet/>
      <dgm:spPr/>
      <dgm:t>
        <a:bodyPr/>
        <a:lstStyle/>
        <a:p>
          <a:endParaRPr lang="ru-RU"/>
        </a:p>
      </dgm:t>
    </dgm:pt>
    <dgm:pt modelId="{7E117DFD-A816-4C6F-85A8-D32B80C27AAB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6F3E247F-CA3C-46C7-ADFD-77A6AB0D33A7}" type="parTrans" cxnId="{20A6F3DC-2711-4E2C-BFB2-F182128DF047}">
      <dgm:prSet/>
      <dgm:spPr/>
      <dgm:t>
        <a:bodyPr/>
        <a:lstStyle/>
        <a:p>
          <a:endParaRPr lang="ru-RU"/>
        </a:p>
      </dgm:t>
    </dgm:pt>
    <dgm:pt modelId="{67A0ED5E-C5E8-45A8-B439-2FAD931D6E11}" type="sibTrans" cxnId="{20A6F3DC-2711-4E2C-BFB2-F182128DF047}">
      <dgm:prSet/>
      <dgm:spPr/>
      <dgm:t>
        <a:bodyPr/>
        <a:lstStyle/>
        <a:p>
          <a:endParaRPr lang="ru-RU"/>
        </a:p>
      </dgm:t>
    </dgm:pt>
    <dgm:pt modelId="{DA16B6DC-3AEB-4F52-AD26-2972B1AEAF29}">
      <dgm:prSet phldrT="[Текст]"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4E103655-DF81-4D3C-8BF7-7E29EFD35865}" type="parTrans" cxnId="{86B4AF1F-B5D9-46A3-A620-723A1BD80721}">
      <dgm:prSet/>
      <dgm:spPr/>
      <dgm:t>
        <a:bodyPr/>
        <a:lstStyle/>
        <a:p>
          <a:endParaRPr lang="ru-RU"/>
        </a:p>
      </dgm:t>
    </dgm:pt>
    <dgm:pt modelId="{1BFAE518-1D6A-44BE-A2C4-E794B367DB18}" type="sibTrans" cxnId="{86B4AF1F-B5D9-46A3-A620-723A1BD80721}">
      <dgm:prSet/>
      <dgm:spPr/>
      <dgm:t>
        <a:bodyPr/>
        <a:lstStyle/>
        <a:p>
          <a:endParaRPr lang="ru-RU"/>
        </a:p>
      </dgm:t>
    </dgm:pt>
    <dgm:pt modelId="{774071A2-9341-4F7D-987A-AD72E26763E6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Педагогічний</a:t>
          </a:r>
          <a:r>
            <a:rPr lang="ru-RU" b="1" dirty="0" smtClean="0">
              <a:solidFill>
                <a:srgbClr val="FF0000"/>
              </a:solidFill>
            </a:rPr>
            <a:t> стаж </a:t>
          </a:r>
          <a:r>
            <a:rPr lang="ru-RU" dirty="0" smtClean="0"/>
            <a:t>– </a:t>
          </a:r>
          <a:r>
            <a:rPr lang="ru-RU" b="1" dirty="0" smtClean="0"/>
            <a:t>26 </a:t>
          </a:r>
          <a:r>
            <a:rPr lang="ru-RU" b="1" dirty="0" err="1" smtClean="0"/>
            <a:t>років</a:t>
          </a:r>
          <a:endParaRPr lang="ru-RU" b="1" dirty="0"/>
        </a:p>
      </dgm:t>
    </dgm:pt>
    <dgm:pt modelId="{63B20C2A-78FE-484A-9C63-7BC18E4AAB33}" type="parTrans" cxnId="{61DD298C-D8A5-496C-9200-CF285A5FC587}">
      <dgm:prSet/>
      <dgm:spPr/>
      <dgm:t>
        <a:bodyPr/>
        <a:lstStyle/>
        <a:p>
          <a:endParaRPr lang="ru-RU"/>
        </a:p>
      </dgm:t>
    </dgm:pt>
    <dgm:pt modelId="{62D13962-CCBB-4D4D-BD99-F5341A3BFC3C}" type="sibTrans" cxnId="{61DD298C-D8A5-496C-9200-CF285A5FC587}">
      <dgm:prSet/>
      <dgm:spPr/>
      <dgm:t>
        <a:bodyPr/>
        <a:lstStyle/>
        <a:p>
          <a:endParaRPr lang="ru-RU"/>
        </a:p>
      </dgm:t>
    </dgm:pt>
    <dgm:pt modelId="{1A505FD1-6672-429A-9BF1-C944BE4C1B64}" type="pres">
      <dgm:prSet presAssocID="{53AA9F1E-2E02-404B-B9A2-2C9DB9EC54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B618D2-6B4B-4447-BBA1-71ADFF0E8BCD}" type="pres">
      <dgm:prSet presAssocID="{960EB23C-D51E-40AA-9513-258AD0823191}" presName="composite" presStyleCnt="0"/>
      <dgm:spPr/>
    </dgm:pt>
    <dgm:pt modelId="{6FA6CE2A-33C3-4EA8-90F5-D2CC26D79EF7}" type="pres">
      <dgm:prSet presAssocID="{960EB23C-D51E-40AA-9513-258AD082319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84302-354D-4174-B1F0-7A4491AB1B35}" type="pres">
      <dgm:prSet presAssocID="{960EB23C-D51E-40AA-9513-258AD0823191}" presName="descendantText" presStyleLbl="alignAcc1" presStyleIdx="0" presStyleCnt="6" custScaleX="96907" custScaleY="138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CCB9-1BD4-4666-B036-EEBCA0DC3D51}" type="pres">
      <dgm:prSet presAssocID="{D931DAFE-381E-4205-8D3E-5A991AF61AA8}" presName="sp" presStyleCnt="0"/>
      <dgm:spPr/>
    </dgm:pt>
    <dgm:pt modelId="{8925D7D9-7BCE-48FB-9654-873B6D3DED95}" type="pres">
      <dgm:prSet presAssocID="{7CDFA527-7231-46E0-B4EA-141BFD6E993E}" presName="composite" presStyleCnt="0"/>
      <dgm:spPr/>
    </dgm:pt>
    <dgm:pt modelId="{8FBFE009-2F88-49F3-B74B-58E14906894F}" type="pres">
      <dgm:prSet presAssocID="{7CDFA527-7231-46E0-B4EA-141BFD6E993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F845-AF45-421B-89D8-995066A44259}" type="pres">
      <dgm:prSet presAssocID="{7CDFA527-7231-46E0-B4EA-141BFD6E993E}" presName="descendantText" presStyleLbl="alignAcc1" presStyleIdx="1" presStyleCnt="6" custScaleX="9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13D9-4340-40AA-A40B-C718DD499A7B}" type="pres">
      <dgm:prSet presAssocID="{FF46AC38-8E5C-4454-88F6-091D694B484B}" presName="sp" presStyleCnt="0"/>
      <dgm:spPr/>
    </dgm:pt>
    <dgm:pt modelId="{2A964DBA-861C-4C42-A86C-281AB0CB37DA}" type="pres">
      <dgm:prSet presAssocID="{CFDC2E21-508A-45B4-B2E8-3118374673E0}" presName="composite" presStyleCnt="0"/>
      <dgm:spPr/>
    </dgm:pt>
    <dgm:pt modelId="{47E8AAC3-DDB3-460A-AED3-D3C1B06D766E}" type="pres">
      <dgm:prSet presAssocID="{CFDC2E21-508A-45B4-B2E8-3118374673E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35FB-E892-47CF-B9F0-FEBA1A26D2AC}" type="pres">
      <dgm:prSet presAssocID="{CFDC2E21-508A-45B4-B2E8-3118374673E0}" presName="descendantText" presStyleLbl="alignAcc1" presStyleIdx="2" presStyleCnt="6" custScaleX="97402" custScaleY="15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E13BD-93AF-4E45-9215-6967A843B717}" type="pres">
      <dgm:prSet presAssocID="{4E861393-B46C-402A-8B00-8622A7435332}" presName="sp" presStyleCnt="0"/>
      <dgm:spPr/>
    </dgm:pt>
    <dgm:pt modelId="{F3D6A9B5-FA7C-476D-BA29-7E0AA4F856F2}" type="pres">
      <dgm:prSet presAssocID="{F0DBA73E-582D-48E8-881A-0468D199DAB7}" presName="composite" presStyleCnt="0"/>
      <dgm:spPr/>
    </dgm:pt>
    <dgm:pt modelId="{D56D21E7-3D79-4199-9D26-F3DB8AD91FFC}" type="pres">
      <dgm:prSet presAssocID="{F0DBA73E-582D-48E8-881A-0468D199DAB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370A-646C-4346-9837-AFD87897E18E}" type="pres">
      <dgm:prSet presAssocID="{F0DBA73E-582D-48E8-881A-0468D199DAB7}" presName="descendantText" presStyleLbl="alignAcc1" presStyleIdx="3" presStyleCnt="6" custScaleX="96226" custScaleY="371340" custLinFactNeighborX="322" custLinFactNeighborY="2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F2624-244D-4558-9C97-5503A4795AD0}" type="pres">
      <dgm:prSet presAssocID="{2311EFB9-64E6-4514-B893-38222DC66189}" presName="sp" presStyleCnt="0"/>
      <dgm:spPr/>
    </dgm:pt>
    <dgm:pt modelId="{E10090B8-3903-4C80-9BD5-CDBF31D776D5}" type="pres">
      <dgm:prSet presAssocID="{7E117DFD-A816-4C6F-85A8-D32B80C27AAB}" presName="composite" presStyleCnt="0"/>
      <dgm:spPr/>
    </dgm:pt>
    <dgm:pt modelId="{51DD9811-A9FE-488C-B01C-CFB2D135E16A}" type="pres">
      <dgm:prSet presAssocID="{7E117DFD-A816-4C6F-85A8-D32B80C27AA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7D866-6DB2-422C-BDCD-7341B70B1DB9}" type="pres">
      <dgm:prSet presAssocID="{7E117DFD-A816-4C6F-85A8-D32B80C27AAB}" presName="descendantText" presStyleLbl="alignAcc1" presStyleIdx="4" presStyleCnt="6" custScaleX="97402" custLinFactNeighborX="-7" custLinFactNeighborY="7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93442-6815-4BE5-9EFB-ECBE9D053139}" type="pres">
      <dgm:prSet presAssocID="{67A0ED5E-C5E8-45A8-B439-2FAD931D6E11}" presName="sp" presStyleCnt="0"/>
      <dgm:spPr/>
    </dgm:pt>
    <dgm:pt modelId="{649F30D2-6D44-4864-B946-CFF306133040}" type="pres">
      <dgm:prSet presAssocID="{DA16B6DC-3AEB-4F52-AD26-2972B1AEAF29}" presName="composite" presStyleCnt="0"/>
      <dgm:spPr/>
    </dgm:pt>
    <dgm:pt modelId="{E941E5BD-4F28-4DD7-BC8D-82727B1ADC9B}" type="pres">
      <dgm:prSet presAssocID="{DA16B6DC-3AEB-4F52-AD26-2972B1AEAF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94AA5-7193-4667-91A0-73E26E4C3423}" type="pres">
      <dgm:prSet presAssocID="{DA16B6DC-3AEB-4F52-AD26-2972B1AEAF29}" presName="descendantText" presStyleLbl="alignAcc1" presStyleIdx="5" presStyleCnt="6" custScaleX="97402" custLinFactNeighborX="-7" custLinFactNeighborY="80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EA7D5-100F-4285-B6CD-A650595E7907}" srcId="{53AA9F1E-2E02-404B-B9A2-2C9DB9EC540D}" destId="{7CDFA527-7231-46E0-B4EA-141BFD6E993E}" srcOrd="1" destOrd="0" parTransId="{471D2A72-B955-420B-B2F0-7A22B66FA993}" sibTransId="{FF46AC38-8E5C-4454-88F6-091D694B484B}"/>
    <dgm:cxn modelId="{2C7B5517-B419-4C75-9822-4F72C20D5FFC}" type="presOf" srcId="{05949D26-C1D8-45D6-A8BF-2D7E50102591}" destId="{721A35FB-E892-47CF-B9F0-FEBA1A26D2AC}" srcOrd="0" destOrd="0" presId="urn:microsoft.com/office/officeart/2005/8/layout/chevron2"/>
    <dgm:cxn modelId="{9311FAB2-6004-426B-94AF-E0F33024E291}" srcId="{53AA9F1E-2E02-404B-B9A2-2C9DB9EC540D}" destId="{960EB23C-D51E-40AA-9513-258AD0823191}" srcOrd="0" destOrd="0" parTransId="{40C42BC9-8535-4A33-97C8-D1356C3B0D1D}" sibTransId="{D931DAFE-381E-4205-8D3E-5A991AF61AA8}"/>
    <dgm:cxn modelId="{F2321C38-F207-4F0F-97EF-6FDCF17C1E14}" type="presOf" srcId="{7E117DFD-A816-4C6F-85A8-D32B80C27AAB}" destId="{51DD9811-A9FE-488C-B01C-CFB2D135E16A}" srcOrd="0" destOrd="0" presId="urn:microsoft.com/office/officeart/2005/8/layout/chevron2"/>
    <dgm:cxn modelId="{E6043DE1-2936-463F-8FFA-DC399F2016E0}" type="presOf" srcId="{60003BCB-5B82-4C51-870B-DB9F89BA62BC}" destId="{4BF1F845-AF45-421B-89D8-995066A44259}" srcOrd="0" destOrd="0" presId="urn:microsoft.com/office/officeart/2005/8/layout/chevron2"/>
    <dgm:cxn modelId="{2C8F7BE1-A71E-4601-85B0-7D3E1D01A9EE}" srcId="{CFDC2E21-508A-45B4-B2E8-3118374673E0}" destId="{05949D26-C1D8-45D6-A8BF-2D7E50102591}" srcOrd="0" destOrd="0" parTransId="{6BCABFB7-493C-4736-914E-B83CEC25A389}" sibTransId="{82251B02-B4E0-4299-91A9-48E73A954E36}"/>
    <dgm:cxn modelId="{20A6F3DC-2711-4E2C-BFB2-F182128DF047}" srcId="{53AA9F1E-2E02-404B-B9A2-2C9DB9EC540D}" destId="{7E117DFD-A816-4C6F-85A8-D32B80C27AAB}" srcOrd="4" destOrd="0" parTransId="{6F3E247F-CA3C-46C7-ADFD-77A6AB0D33A7}" sibTransId="{67A0ED5E-C5E8-45A8-B439-2FAD931D6E11}"/>
    <dgm:cxn modelId="{AE5C9717-778C-48C4-86E9-17816661C7D0}" type="presOf" srcId="{774071A2-9341-4F7D-987A-AD72E26763E6}" destId="{C737D866-6DB2-422C-BDCD-7341B70B1DB9}" srcOrd="0" destOrd="0" presId="urn:microsoft.com/office/officeart/2005/8/layout/chevron2"/>
    <dgm:cxn modelId="{34C4D0D8-DFF3-4707-A41D-B02ED4467B52}" srcId="{960EB23C-D51E-40AA-9513-258AD0823191}" destId="{01CADAB4-7D86-40D9-8E02-7D491BD34150}" srcOrd="0" destOrd="0" parTransId="{A71754FF-5D69-49F9-B155-F8343A9EC6FC}" sibTransId="{883DFB6A-E08F-463C-AA47-1E9FA9709130}"/>
    <dgm:cxn modelId="{86B4AF1F-B5D9-46A3-A620-723A1BD80721}" srcId="{53AA9F1E-2E02-404B-B9A2-2C9DB9EC540D}" destId="{DA16B6DC-3AEB-4F52-AD26-2972B1AEAF29}" srcOrd="5" destOrd="0" parTransId="{4E103655-DF81-4D3C-8BF7-7E29EFD35865}" sibTransId="{1BFAE518-1D6A-44BE-A2C4-E794B367DB18}"/>
    <dgm:cxn modelId="{3454F049-D2A3-4723-9B40-D44948C86994}" type="presOf" srcId="{CB1E6DC6-2A76-40AD-BB23-083526F71278}" destId="{22894AA5-7193-4667-91A0-73E26E4C3423}" srcOrd="0" destOrd="0" presId="urn:microsoft.com/office/officeart/2005/8/layout/chevron2"/>
    <dgm:cxn modelId="{61DD298C-D8A5-496C-9200-CF285A5FC587}" srcId="{7E117DFD-A816-4C6F-85A8-D32B80C27AAB}" destId="{774071A2-9341-4F7D-987A-AD72E26763E6}" srcOrd="0" destOrd="0" parTransId="{63B20C2A-78FE-484A-9C63-7BC18E4AAB33}" sibTransId="{62D13962-CCBB-4D4D-BD99-F5341A3BFC3C}"/>
    <dgm:cxn modelId="{569872D0-BF94-46CB-801C-91A6BF584C4B}" srcId="{DA16B6DC-3AEB-4F52-AD26-2972B1AEAF29}" destId="{CB1E6DC6-2A76-40AD-BB23-083526F71278}" srcOrd="0" destOrd="0" parTransId="{84EB9DD4-442C-4D88-B285-5BCB05D30710}" sibTransId="{3A60719D-3241-4E8F-B9F9-4C739F195577}"/>
    <dgm:cxn modelId="{9ACC711A-5C98-4A22-A95B-2E2D192A7577}" srcId="{53AA9F1E-2E02-404B-B9A2-2C9DB9EC540D}" destId="{F0DBA73E-582D-48E8-881A-0468D199DAB7}" srcOrd="3" destOrd="0" parTransId="{850CC7C3-BC79-41FE-ADF3-6B87B4A4B39B}" sibTransId="{2311EFB9-64E6-4514-B893-38222DC66189}"/>
    <dgm:cxn modelId="{B503EAC9-7A2F-49B5-B995-191513EC6593}" type="presOf" srcId="{01CADAB4-7D86-40D9-8E02-7D491BD34150}" destId="{A5084302-354D-4174-B1F0-7A4491AB1B35}" srcOrd="0" destOrd="0" presId="urn:microsoft.com/office/officeart/2005/8/layout/chevron2"/>
    <dgm:cxn modelId="{C024A2A3-3DA9-4874-8580-AE11EDE53D88}" type="presOf" srcId="{960EB23C-D51E-40AA-9513-258AD0823191}" destId="{6FA6CE2A-33C3-4EA8-90F5-D2CC26D79EF7}" srcOrd="0" destOrd="0" presId="urn:microsoft.com/office/officeart/2005/8/layout/chevron2"/>
    <dgm:cxn modelId="{3DBA0787-6B9D-4486-9C33-67F20023327D}" type="presOf" srcId="{8A3AAE1F-8705-46A1-A6D5-18C0B2D0081C}" destId="{9343370A-646C-4346-9837-AFD87897E18E}" srcOrd="0" destOrd="0" presId="urn:microsoft.com/office/officeart/2005/8/layout/chevron2"/>
    <dgm:cxn modelId="{EE2DD4FB-ECDA-4792-8C56-E81E390F2DB5}" srcId="{53AA9F1E-2E02-404B-B9A2-2C9DB9EC540D}" destId="{CFDC2E21-508A-45B4-B2E8-3118374673E0}" srcOrd="2" destOrd="0" parTransId="{60F8377D-EFA8-4398-9462-DB1E927E1619}" sibTransId="{4E861393-B46C-402A-8B00-8622A7435332}"/>
    <dgm:cxn modelId="{0D327AA9-ECA7-4AC9-9D38-62B65B0F5A97}" type="presOf" srcId="{7CDFA527-7231-46E0-B4EA-141BFD6E993E}" destId="{8FBFE009-2F88-49F3-B74B-58E14906894F}" srcOrd="0" destOrd="0" presId="urn:microsoft.com/office/officeart/2005/8/layout/chevron2"/>
    <dgm:cxn modelId="{B7C74204-BFD4-4F98-96F3-BD8CFA88908A}" srcId="{F0DBA73E-582D-48E8-881A-0468D199DAB7}" destId="{8A3AAE1F-8705-46A1-A6D5-18C0B2D0081C}" srcOrd="0" destOrd="0" parTransId="{39A8BDDC-E7E6-4B9C-84CE-80769E32F2DE}" sibTransId="{39B245BF-7AF7-470C-8567-ECA9BD8F6BB9}"/>
    <dgm:cxn modelId="{8746FBC9-AC3A-47ED-961B-ADD4246AE32F}" type="presOf" srcId="{53AA9F1E-2E02-404B-B9A2-2C9DB9EC540D}" destId="{1A505FD1-6672-429A-9BF1-C944BE4C1B64}" srcOrd="0" destOrd="0" presId="urn:microsoft.com/office/officeart/2005/8/layout/chevron2"/>
    <dgm:cxn modelId="{F472A488-93A8-45A6-9E66-9BCA4DE41763}" srcId="{7CDFA527-7231-46E0-B4EA-141BFD6E993E}" destId="{60003BCB-5B82-4C51-870B-DB9F89BA62BC}" srcOrd="0" destOrd="0" parTransId="{6F90ECD0-9093-4D8C-A896-FB67A31EACE1}" sibTransId="{B96A4F72-40F8-4FF3-B826-6DA178E70AA5}"/>
    <dgm:cxn modelId="{D09208D2-59C3-4176-BAAB-F5B6A84223BB}" type="presOf" srcId="{CFDC2E21-508A-45B4-B2E8-3118374673E0}" destId="{47E8AAC3-DDB3-460A-AED3-D3C1B06D766E}" srcOrd="0" destOrd="0" presId="urn:microsoft.com/office/officeart/2005/8/layout/chevron2"/>
    <dgm:cxn modelId="{28E59EC9-32C2-467B-B5DB-4E6AD623AD6E}" type="presOf" srcId="{DA16B6DC-3AEB-4F52-AD26-2972B1AEAF29}" destId="{E941E5BD-4F28-4DD7-BC8D-82727B1ADC9B}" srcOrd="0" destOrd="0" presId="urn:microsoft.com/office/officeart/2005/8/layout/chevron2"/>
    <dgm:cxn modelId="{B8843A6E-D2CE-4933-9BDA-BE07500B0501}" type="presOf" srcId="{F0DBA73E-582D-48E8-881A-0468D199DAB7}" destId="{D56D21E7-3D79-4199-9D26-F3DB8AD91FFC}" srcOrd="0" destOrd="0" presId="urn:microsoft.com/office/officeart/2005/8/layout/chevron2"/>
    <dgm:cxn modelId="{348AE75D-A1D1-4B95-A9D7-E833C6A0F21D}" type="presParOf" srcId="{1A505FD1-6672-429A-9BF1-C944BE4C1B64}" destId="{16B618D2-6B4B-4447-BBA1-71ADFF0E8BCD}" srcOrd="0" destOrd="0" presId="urn:microsoft.com/office/officeart/2005/8/layout/chevron2"/>
    <dgm:cxn modelId="{7324021D-EDEC-477F-885E-63F5C0287690}" type="presParOf" srcId="{16B618D2-6B4B-4447-BBA1-71ADFF0E8BCD}" destId="{6FA6CE2A-33C3-4EA8-90F5-D2CC26D79EF7}" srcOrd="0" destOrd="0" presId="urn:microsoft.com/office/officeart/2005/8/layout/chevron2"/>
    <dgm:cxn modelId="{9AD36279-C593-4837-BCBF-C29F746FC03D}" type="presParOf" srcId="{16B618D2-6B4B-4447-BBA1-71ADFF0E8BCD}" destId="{A5084302-354D-4174-B1F0-7A4491AB1B35}" srcOrd="1" destOrd="0" presId="urn:microsoft.com/office/officeart/2005/8/layout/chevron2"/>
    <dgm:cxn modelId="{1B3CE44F-477F-4617-8007-F96CD755D8EE}" type="presParOf" srcId="{1A505FD1-6672-429A-9BF1-C944BE4C1B64}" destId="{A244CCB9-1BD4-4666-B036-EEBCA0DC3D51}" srcOrd="1" destOrd="0" presId="urn:microsoft.com/office/officeart/2005/8/layout/chevron2"/>
    <dgm:cxn modelId="{1ABA1F0D-0C63-4DC0-8392-DB356D77906C}" type="presParOf" srcId="{1A505FD1-6672-429A-9BF1-C944BE4C1B64}" destId="{8925D7D9-7BCE-48FB-9654-873B6D3DED95}" srcOrd="2" destOrd="0" presId="urn:microsoft.com/office/officeart/2005/8/layout/chevron2"/>
    <dgm:cxn modelId="{414CA103-64E4-4727-8C88-9EED9565B050}" type="presParOf" srcId="{8925D7D9-7BCE-48FB-9654-873B6D3DED95}" destId="{8FBFE009-2F88-49F3-B74B-58E14906894F}" srcOrd="0" destOrd="0" presId="urn:microsoft.com/office/officeart/2005/8/layout/chevron2"/>
    <dgm:cxn modelId="{EA6BD7C3-40FD-473A-A187-EEFA2049D653}" type="presParOf" srcId="{8925D7D9-7BCE-48FB-9654-873B6D3DED95}" destId="{4BF1F845-AF45-421B-89D8-995066A44259}" srcOrd="1" destOrd="0" presId="urn:microsoft.com/office/officeart/2005/8/layout/chevron2"/>
    <dgm:cxn modelId="{5A3E67FD-C7A5-4DA5-B6F0-97F805902B20}" type="presParOf" srcId="{1A505FD1-6672-429A-9BF1-C944BE4C1B64}" destId="{166813D9-4340-40AA-A40B-C718DD499A7B}" srcOrd="3" destOrd="0" presId="urn:microsoft.com/office/officeart/2005/8/layout/chevron2"/>
    <dgm:cxn modelId="{6FB13B82-B585-416D-9388-D18AD88AFDFD}" type="presParOf" srcId="{1A505FD1-6672-429A-9BF1-C944BE4C1B64}" destId="{2A964DBA-861C-4C42-A86C-281AB0CB37DA}" srcOrd="4" destOrd="0" presId="urn:microsoft.com/office/officeart/2005/8/layout/chevron2"/>
    <dgm:cxn modelId="{520C5B11-82FA-4FCE-9B81-A7EA00DE5949}" type="presParOf" srcId="{2A964DBA-861C-4C42-A86C-281AB0CB37DA}" destId="{47E8AAC3-DDB3-460A-AED3-D3C1B06D766E}" srcOrd="0" destOrd="0" presId="urn:microsoft.com/office/officeart/2005/8/layout/chevron2"/>
    <dgm:cxn modelId="{A3025941-1597-4529-B245-E5F95BB36369}" type="presParOf" srcId="{2A964DBA-861C-4C42-A86C-281AB0CB37DA}" destId="{721A35FB-E892-47CF-B9F0-FEBA1A26D2AC}" srcOrd="1" destOrd="0" presId="urn:microsoft.com/office/officeart/2005/8/layout/chevron2"/>
    <dgm:cxn modelId="{DFB94C3E-3D26-4EDB-802F-3BA2ACE224F3}" type="presParOf" srcId="{1A505FD1-6672-429A-9BF1-C944BE4C1B64}" destId="{806E13BD-93AF-4E45-9215-6967A843B717}" srcOrd="5" destOrd="0" presId="urn:microsoft.com/office/officeart/2005/8/layout/chevron2"/>
    <dgm:cxn modelId="{0842C0FA-E837-4FD0-8F33-33E4D29C4296}" type="presParOf" srcId="{1A505FD1-6672-429A-9BF1-C944BE4C1B64}" destId="{F3D6A9B5-FA7C-476D-BA29-7E0AA4F856F2}" srcOrd="6" destOrd="0" presId="urn:microsoft.com/office/officeart/2005/8/layout/chevron2"/>
    <dgm:cxn modelId="{DC4E594F-9BA3-46C7-8828-1726ECE26604}" type="presParOf" srcId="{F3D6A9B5-FA7C-476D-BA29-7E0AA4F856F2}" destId="{D56D21E7-3D79-4199-9D26-F3DB8AD91FFC}" srcOrd="0" destOrd="0" presId="urn:microsoft.com/office/officeart/2005/8/layout/chevron2"/>
    <dgm:cxn modelId="{B3874D88-E8AC-4164-AD69-7BE060A0BAED}" type="presParOf" srcId="{F3D6A9B5-FA7C-476D-BA29-7E0AA4F856F2}" destId="{9343370A-646C-4346-9837-AFD87897E18E}" srcOrd="1" destOrd="0" presId="urn:microsoft.com/office/officeart/2005/8/layout/chevron2"/>
    <dgm:cxn modelId="{CD82B332-EFD5-4A34-99E5-FA539BE215A3}" type="presParOf" srcId="{1A505FD1-6672-429A-9BF1-C944BE4C1B64}" destId="{35CF2624-244D-4558-9C97-5503A4795AD0}" srcOrd="7" destOrd="0" presId="urn:microsoft.com/office/officeart/2005/8/layout/chevron2"/>
    <dgm:cxn modelId="{9556D014-582B-4669-94E0-65B1FC6CF5DA}" type="presParOf" srcId="{1A505FD1-6672-429A-9BF1-C944BE4C1B64}" destId="{E10090B8-3903-4C80-9BD5-CDBF31D776D5}" srcOrd="8" destOrd="0" presId="urn:microsoft.com/office/officeart/2005/8/layout/chevron2"/>
    <dgm:cxn modelId="{1BC4BB34-2A15-4A0A-A387-5ED8CE54E848}" type="presParOf" srcId="{E10090B8-3903-4C80-9BD5-CDBF31D776D5}" destId="{51DD9811-A9FE-488C-B01C-CFB2D135E16A}" srcOrd="0" destOrd="0" presId="urn:microsoft.com/office/officeart/2005/8/layout/chevron2"/>
    <dgm:cxn modelId="{BDE0509F-0D87-434A-A166-091825CA981C}" type="presParOf" srcId="{E10090B8-3903-4C80-9BD5-CDBF31D776D5}" destId="{C737D866-6DB2-422C-BDCD-7341B70B1DB9}" srcOrd="1" destOrd="0" presId="urn:microsoft.com/office/officeart/2005/8/layout/chevron2"/>
    <dgm:cxn modelId="{394F9EE2-F213-41FB-86D6-9A4458E05E2E}" type="presParOf" srcId="{1A505FD1-6672-429A-9BF1-C944BE4C1B64}" destId="{26D93442-6815-4BE5-9EFB-ECBE9D053139}" srcOrd="9" destOrd="0" presId="urn:microsoft.com/office/officeart/2005/8/layout/chevron2"/>
    <dgm:cxn modelId="{99B2794E-6AB8-4616-863A-03F892752273}" type="presParOf" srcId="{1A505FD1-6672-429A-9BF1-C944BE4C1B64}" destId="{649F30D2-6D44-4864-B946-CFF306133040}" srcOrd="10" destOrd="0" presId="urn:microsoft.com/office/officeart/2005/8/layout/chevron2"/>
    <dgm:cxn modelId="{531E792E-5A60-4E73-A234-D6C46150DD62}" type="presParOf" srcId="{649F30D2-6D44-4864-B946-CFF306133040}" destId="{E941E5BD-4F28-4DD7-BC8D-82727B1ADC9B}" srcOrd="0" destOrd="0" presId="urn:microsoft.com/office/officeart/2005/8/layout/chevron2"/>
    <dgm:cxn modelId="{002A8AFC-3724-4377-AD37-952FCA1890C5}" type="presParOf" srcId="{649F30D2-6D44-4864-B946-CFF306133040}" destId="{22894AA5-7193-4667-91A0-73E26E4C34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5013D-19A5-4697-96A4-E1482C7801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D14AA-217B-4E59-B39E-10178868B262}" type="pres">
      <dgm:prSet presAssocID="{9525013D-19A5-4697-96A4-E1482C7801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225022E-691A-43A2-8C33-8B4624698D03}" type="presOf" srcId="{9525013D-19A5-4697-96A4-E1482C7801DF}" destId="{9AFD14AA-217B-4E59-B39E-10178868B262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A9F1E-2E02-404B-B9A2-2C9DB9EC540D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0EB23C-D51E-40AA-9513-258AD0823191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40C42BC9-8535-4A33-97C8-D1356C3B0D1D}" type="parTrans" cxnId="{9311FAB2-6004-426B-94AF-E0F33024E291}">
      <dgm:prSet/>
      <dgm:spPr/>
      <dgm:t>
        <a:bodyPr/>
        <a:lstStyle/>
        <a:p>
          <a:endParaRPr lang="ru-RU"/>
        </a:p>
      </dgm:t>
    </dgm:pt>
    <dgm:pt modelId="{D931DAFE-381E-4205-8D3E-5A991AF61AA8}" type="sibTrans" cxnId="{9311FAB2-6004-426B-94AF-E0F33024E291}">
      <dgm:prSet/>
      <dgm:spPr/>
      <dgm:t>
        <a:bodyPr/>
        <a:lstStyle/>
        <a:p>
          <a:endParaRPr lang="ru-RU"/>
        </a:p>
      </dgm:t>
    </dgm:pt>
    <dgm:pt modelId="{01CADAB4-7D86-40D9-8E02-7D491BD34150}">
      <dgm:prSet phldrT="[Текст]" custT="1"/>
      <dgm:spPr/>
      <dgm:t>
        <a:bodyPr/>
        <a:lstStyle/>
        <a:p>
          <a:r>
            <a:rPr lang="uk-UA" sz="2400" dirty="0" smtClean="0"/>
            <a:t>вчити адаптуватися  в сучасних інформаційних умовах;</a:t>
          </a:r>
          <a:r>
            <a:rPr lang="ru-RU" sz="2400" dirty="0" smtClean="0"/>
            <a:t> </a:t>
          </a:r>
          <a:endParaRPr lang="ru-RU" sz="2400" dirty="0"/>
        </a:p>
      </dgm:t>
    </dgm:pt>
    <dgm:pt modelId="{A71754FF-5D69-49F9-B155-F8343A9EC6FC}" type="parTrans" cxnId="{34C4D0D8-DFF3-4707-A41D-B02ED4467B52}">
      <dgm:prSet/>
      <dgm:spPr/>
      <dgm:t>
        <a:bodyPr/>
        <a:lstStyle/>
        <a:p>
          <a:endParaRPr lang="ru-RU"/>
        </a:p>
      </dgm:t>
    </dgm:pt>
    <dgm:pt modelId="{883DFB6A-E08F-463C-AA47-1E9FA9709130}" type="sibTrans" cxnId="{34C4D0D8-DFF3-4707-A41D-B02ED4467B52}">
      <dgm:prSet/>
      <dgm:spPr/>
      <dgm:t>
        <a:bodyPr/>
        <a:lstStyle/>
        <a:p>
          <a:endParaRPr lang="ru-RU"/>
        </a:p>
      </dgm:t>
    </dgm:pt>
    <dgm:pt modelId="{7CDFA527-7231-46E0-B4EA-141BFD6E993E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471D2A72-B955-420B-B2F0-7A22B66FA993}" type="parTrans" cxnId="{14FEA7D5-100F-4285-B6CD-A650595E7907}">
      <dgm:prSet/>
      <dgm:spPr/>
      <dgm:t>
        <a:bodyPr/>
        <a:lstStyle/>
        <a:p>
          <a:endParaRPr lang="ru-RU"/>
        </a:p>
      </dgm:t>
    </dgm:pt>
    <dgm:pt modelId="{FF46AC38-8E5C-4454-88F6-091D694B484B}" type="sibTrans" cxnId="{14FEA7D5-100F-4285-B6CD-A650595E7907}">
      <dgm:prSet/>
      <dgm:spPr/>
      <dgm:t>
        <a:bodyPr/>
        <a:lstStyle/>
        <a:p>
          <a:endParaRPr lang="ru-RU"/>
        </a:p>
      </dgm:t>
    </dgm:pt>
    <dgm:pt modelId="{60003BCB-5B82-4C51-870B-DB9F89BA62BC}">
      <dgm:prSet phldrT="[Текст]" custT="1"/>
      <dgm:spPr/>
      <dgm:t>
        <a:bodyPr/>
        <a:lstStyle/>
        <a:p>
          <a:r>
            <a:rPr lang="uk-UA" sz="2400" dirty="0" smtClean="0"/>
            <a:t>вчити  творчо сприймати інформацію різного виду (текстову, відео, звукову, фото); </a:t>
          </a:r>
          <a:endParaRPr lang="ru-RU" sz="2400" dirty="0"/>
        </a:p>
      </dgm:t>
    </dgm:pt>
    <dgm:pt modelId="{6F90ECD0-9093-4D8C-A896-FB67A31EACE1}" type="parTrans" cxnId="{F472A488-93A8-45A6-9E66-9BCA4DE41763}">
      <dgm:prSet/>
      <dgm:spPr/>
      <dgm:t>
        <a:bodyPr/>
        <a:lstStyle/>
        <a:p>
          <a:endParaRPr lang="ru-RU"/>
        </a:p>
      </dgm:t>
    </dgm:pt>
    <dgm:pt modelId="{B96A4F72-40F8-4FF3-B826-6DA178E70AA5}" type="sibTrans" cxnId="{F472A488-93A8-45A6-9E66-9BCA4DE41763}">
      <dgm:prSet/>
      <dgm:spPr/>
      <dgm:t>
        <a:bodyPr/>
        <a:lstStyle/>
        <a:p>
          <a:endParaRPr lang="ru-RU"/>
        </a:p>
      </dgm:t>
    </dgm:pt>
    <dgm:pt modelId="{CFDC2E21-508A-45B4-B2E8-3118374673E0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60F8377D-EFA8-4398-9462-DB1E927E1619}" type="parTrans" cxnId="{EE2DD4FB-ECDA-4792-8C56-E81E390F2DB5}">
      <dgm:prSet/>
      <dgm:spPr/>
      <dgm:t>
        <a:bodyPr/>
        <a:lstStyle/>
        <a:p>
          <a:endParaRPr lang="ru-RU"/>
        </a:p>
      </dgm:t>
    </dgm:pt>
    <dgm:pt modelId="{4E861393-B46C-402A-8B00-8622A7435332}" type="sibTrans" cxnId="{EE2DD4FB-ECDA-4792-8C56-E81E390F2DB5}">
      <dgm:prSet/>
      <dgm:spPr/>
      <dgm:t>
        <a:bodyPr/>
        <a:lstStyle/>
        <a:p>
          <a:endParaRPr lang="ru-RU"/>
        </a:p>
      </dgm:t>
    </dgm:pt>
    <dgm:pt modelId="{05949D26-C1D8-45D6-A8BF-2D7E50102591}">
      <dgm:prSet phldrT="[Текст]" custT="1"/>
      <dgm:spPr/>
      <dgm:t>
        <a:bodyPr/>
        <a:lstStyle/>
        <a:p>
          <a:r>
            <a:rPr lang="uk-UA" sz="2400" dirty="0" smtClean="0"/>
            <a:t>формувати вміння пошуку, обробки, використання, зберігання та передачі потрібної інформації, оминати інформаційне «сміття»;</a:t>
          </a:r>
          <a:endParaRPr lang="ru-RU" sz="2400" dirty="0"/>
        </a:p>
      </dgm:t>
    </dgm:pt>
    <dgm:pt modelId="{6BCABFB7-493C-4736-914E-B83CEC25A389}" type="parTrans" cxnId="{2C8F7BE1-A71E-4601-85B0-7D3E1D01A9EE}">
      <dgm:prSet/>
      <dgm:spPr/>
      <dgm:t>
        <a:bodyPr/>
        <a:lstStyle/>
        <a:p>
          <a:endParaRPr lang="ru-RU"/>
        </a:p>
      </dgm:t>
    </dgm:pt>
    <dgm:pt modelId="{82251B02-B4E0-4299-91A9-48E73A954E36}" type="sibTrans" cxnId="{2C8F7BE1-A71E-4601-85B0-7D3E1D01A9EE}">
      <dgm:prSet/>
      <dgm:spPr/>
      <dgm:t>
        <a:bodyPr/>
        <a:lstStyle/>
        <a:p>
          <a:endParaRPr lang="ru-RU"/>
        </a:p>
      </dgm:t>
    </dgm:pt>
    <dgm:pt modelId="{F0DBA73E-582D-48E8-881A-0468D199DAB7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850CC7C3-BC79-41FE-ADF3-6B87B4A4B39B}" type="parTrans" cxnId="{9ACC711A-5C98-4A22-A95B-2E2D192A7577}">
      <dgm:prSet/>
      <dgm:spPr/>
      <dgm:t>
        <a:bodyPr/>
        <a:lstStyle/>
        <a:p>
          <a:endParaRPr lang="ru-RU"/>
        </a:p>
      </dgm:t>
    </dgm:pt>
    <dgm:pt modelId="{2311EFB9-64E6-4514-B893-38222DC66189}" type="sibTrans" cxnId="{9ACC711A-5C98-4A22-A95B-2E2D192A7577}">
      <dgm:prSet/>
      <dgm:spPr/>
      <dgm:t>
        <a:bodyPr/>
        <a:lstStyle/>
        <a:p>
          <a:endParaRPr lang="ru-RU"/>
        </a:p>
      </dgm:t>
    </dgm:pt>
    <dgm:pt modelId="{8A3AAE1F-8705-46A1-A6D5-18C0B2D0081C}">
      <dgm:prSet phldrT="[Текст]" custT="1"/>
      <dgm:spPr/>
      <dgm:t>
        <a:bodyPr anchor="ctr"/>
        <a:lstStyle/>
        <a:p>
          <a:pPr algn="l"/>
          <a:r>
            <a:rPr lang="uk-UA" sz="2400" dirty="0" smtClean="0"/>
            <a:t>виховувати готовність використовувати комп’ютерні технології і навички на інших </a:t>
          </a:r>
          <a:r>
            <a:rPr lang="uk-UA" sz="2400" dirty="0" err="1" smtClean="0"/>
            <a:t>уроках</a:t>
          </a:r>
          <a:r>
            <a:rPr lang="uk-UA" sz="2400" dirty="0" smtClean="0"/>
            <a:t> та у повсякденному житті.</a:t>
          </a:r>
          <a:endParaRPr lang="ru-RU" sz="2400" dirty="0"/>
        </a:p>
      </dgm:t>
    </dgm:pt>
    <dgm:pt modelId="{39A8BDDC-E7E6-4B9C-84CE-80769E32F2DE}" type="parTrans" cxnId="{B7C74204-BFD4-4F98-96F3-BD8CFA88908A}">
      <dgm:prSet/>
      <dgm:spPr/>
      <dgm:t>
        <a:bodyPr/>
        <a:lstStyle/>
        <a:p>
          <a:endParaRPr lang="ru-RU"/>
        </a:p>
      </dgm:t>
    </dgm:pt>
    <dgm:pt modelId="{39B245BF-7AF7-470C-8567-ECA9BD8F6BB9}" type="sibTrans" cxnId="{B7C74204-BFD4-4F98-96F3-BD8CFA88908A}">
      <dgm:prSet/>
      <dgm:spPr/>
      <dgm:t>
        <a:bodyPr/>
        <a:lstStyle/>
        <a:p>
          <a:endParaRPr lang="ru-RU"/>
        </a:p>
      </dgm:t>
    </dgm:pt>
    <dgm:pt modelId="{1A505FD1-6672-429A-9BF1-C944BE4C1B64}" type="pres">
      <dgm:prSet presAssocID="{53AA9F1E-2E02-404B-B9A2-2C9DB9EC54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B618D2-6B4B-4447-BBA1-71ADFF0E8BCD}" type="pres">
      <dgm:prSet presAssocID="{960EB23C-D51E-40AA-9513-258AD0823191}" presName="composite" presStyleCnt="0"/>
      <dgm:spPr/>
    </dgm:pt>
    <dgm:pt modelId="{6FA6CE2A-33C3-4EA8-90F5-D2CC26D79EF7}" type="pres">
      <dgm:prSet presAssocID="{960EB23C-D51E-40AA-9513-258AD082319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84302-354D-4174-B1F0-7A4491AB1B35}" type="pres">
      <dgm:prSet presAssocID="{960EB23C-D51E-40AA-9513-258AD0823191}" presName="descendantText" presStyleLbl="alignAcc1" presStyleIdx="0" presStyleCnt="4" custScaleY="111566" custLinFactNeighborX="-152" custLinFactNeighborY="-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CCB9-1BD4-4666-B036-EEBCA0DC3D51}" type="pres">
      <dgm:prSet presAssocID="{D931DAFE-381E-4205-8D3E-5A991AF61AA8}" presName="sp" presStyleCnt="0"/>
      <dgm:spPr/>
    </dgm:pt>
    <dgm:pt modelId="{8925D7D9-7BCE-48FB-9654-873B6D3DED95}" type="pres">
      <dgm:prSet presAssocID="{7CDFA527-7231-46E0-B4EA-141BFD6E993E}" presName="composite" presStyleCnt="0"/>
      <dgm:spPr/>
    </dgm:pt>
    <dgm:pt modelId="{8FBFE009-2F88-49F3-B74B-58E14906894F}" type="pres">
      <dgm:prSet presAssocID="{7CDFA527-7231-46E0-B4EA-141BFD6E993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F845-AF45-421B-89D8-995066A44259}" type="pres">
      <dgm:prSet presAssocID="{7CDFA527-7231-46E0-B4EA-141BFD6E993E}" presName="descendantText" presStyleLbl="alignAcc1" presStyleIdx="1" presStyleCnt="4" custScaleY="119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13D9-4340-40AA-A40B-C718DD499A7B}" type="pres">
      <dgm:prSet presAssocID="{FF46AC38-8E5C-4454-88F6-091D694B484B}" presName="sp" presStyleCnt="0"/>
      <dgm:spPr/>
    </dgm:pt>
    <dgm:pt modelId="{2A964DBA-861C-4C42-A86C-281AB0CB37DA}" type="pres">
      <dgm:prSet presAssocID="{CFDC2E21-508A-45B4-B2E8-3118374673E0}" presName="composite" presStyleCnt="0"/>
      <dgm:spPr/>
    </dgm:pt>
    <dgm:pt modelId="{47E8AAC3-DDB3-460A-AED3-D3C1B06D766E}" type="pres">
      <dgm:prSet presAssocID="{CFDC2E21-508A-45B4-B2E8-3118374673E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35FB-E892-47CF-B9F0-FEBA1A26D2AC}" type="pres">
      <dgm:prSet presAssocID="{CFDC2E21-508A-45B4-B2E8-3118374673E0}" presName="descendantText" presStyleLbl="alignAcc1" presStyleIdx="2" presStyleCnt="4" custScaleY="16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E13BD-93AF-4E45-9215-6967A843B717}" type="pres">
      <dgm:prSet presAssocID="{4E861393-B46C-402A-8B00-8622A7435332}" presName="sp" presStyleCnt="0"/>
      <dgm:spPr/>
    </dgm:pt>
    <dgm:pt modelId="{F3D6A9B5-FA7C-476D-BA29-7E0AA4F856F2}" type="pres">
      <dgm:prSet presAssocID="{F0DBA73E-582D-48E8-881A-0468D199DAB7}" presName="composite" presStyleCnt="0"/>
      <dgm:spPr/>
    </dgm:pt>
    <dgm:pt modelId="{D56D21E7-3D79-4199-9D26-F3DB8AD91FFC}" type="pres">
      <dgm:prSet presAssocID="{F0DBA73E-582D-48E8-881A-0468D199DAB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370A-646C-4346-9837-AFD87897E18E}" type="pres">
      <dgm:prSet presAssocID="{F0DBA73E-582D-48E8-881A-0468D199DAB7}" presName="descendantText" presStyleLbl="alignAcc1" presStyleIdx="3" presStyleCnt="4" custScaleY="229410" custLinFactNeighborX="-191" custLinFactNeighborY="2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EA7D5-100F-4285-B6CD-A650595E7907}" srcId="{53AA9F1E-2E02-404B-B9A2-2C9DB9EC540D}" destId="{7CDFA527-7231-46E0-B4EA-141BFD6E993E}" srcOrd="1" destOrd="0" parTransId="{471D2A72-B955-420B-B2F0-7A22B66FA993}" sibTransId="{FF46AC38-8E5C-4454-88F6-091D694B484B}"/>
    <dgm:cxn modelId="{B503EAC9-7A2F-49B5-B995-191513EC6593}" type="presOf" srcId="{01CADAB4-7D86-40D9-8E02-7D491BD34150}" destId="{A5084302-354D-4174-B1F0-7A4491AB1B35}" srcOrd="0" destOrd="0" presId="urn:microsoft.com/office/officeart/2005/8/layout/chevron2"/>
    <dgm:cxn modelId="{D09208D2-59C3-4176-BAAB-F5B6A84223BB}" type="presOf" srcId="{CFDC2E21-508A-45B4-B2E8-3118374673E0}" destId="{47E8AAC3-DDB3-460A-AED3-D3C1B06D766E}" srcOrd="0" destOrd="0" presId="urn:microsoft.com/office/officeart/2005/8/layout/chevron2"/>
    <dgm:cxn modelId="{8746FBC9-AC3A-47ED-961B-ADD4246AE32F}" type="presOf" srcId="{53AA9F1E-2E02-404B-B9A2-2C9DB9EC540D}" destId="{1A505FD1-6672-429A-9BF1-C944BE4C1B64}" srcOrd="0" destOrd="0" presId="urn:microsoft.com/office/officeart/2005/8/layout/chevron2"/>
    <dgm:cxn modelId="{B7C74204-BFD4-4F98-96F3-BD8CFA88908A}" srcId="{F0DBA73E-582D-48E8-881A-0468D199DAB7}" destId="{8A3AAE1F-8705-46A1-A6D5-18C0B2D0081C}" srcOrd="0" destOrd="0" parTransId="{39A8BDDC-E7E6-4B9C-84CE-80769E32F2DE}" sibTransId="{39B245BF-7AF7-470C-8567-ECA9BD8F6BB9}"/>
    <dgm:cxn modelId="{0D327AA9-ECA7-4AC9-9D38-62B65B0F5A97}" type="presOf" srcId="{7CDFA527-7231-46E0-B4EA-141BFD6E993E}" destId="{8FBFE009-2F88-49F3-B74B-58E14906894F}" srcOrd="0" destOrd="0" presId="urn:microsoft.com/office/officeart/2005/8/layout/chevron2"/>
    <dgm:cxn modelId="{2C8F7BE1-A71E-4601-85B0-7D3E1D01A9EE}" srcId="{CFDC2E21-508A-45B4-B2E8-3118374673E0}" destId="{05949D26-C1D8-45D6-A8BF-2D7E50102591}" srcOrd="0" destOrd="0" parTransId="{6BCABFB7-493C-4736-914E-B83CEC25A389}" sibTransId="{82251B02-B4E0-4299-91A9-48E73A954E36}"/>
    <dgm:cxn modelId="{9ACC711A-5C98-4A22-A95B-2E2D192A7577}" srcId="{53AA9F1E-2E02-404B-B9A2-2C9DB9EC540D}" destId="{F0DBA73E-582D-48E8-881A-0468D199DAB7}" srcOrd="3" destOrd="0" parTransId="{850CC7C3-BC79-41FE-ADF3-6B87B4A4B39B}" sibTransId="{2311EFB9-64E6-4514-B893-38222DC66189}"/>
    <dgm:cxn modelId="{9311FAB2-6004-426B-94AF-E0F33024E291}" srcId="{53AA9F1E-2E02-404B-B9A2-2C9DB9EC540D}" destId="{960EB23C-D51E-40AA-9513-258AD0823191}" srcOrd="0" destOrd="0" parTransId="{40C42BC9-8535-4A33-97C8-D1356C3B0D1D}" sibTransId="{D931DAFE-381E-4205-8D3E-5A991AF61AA8}"/>
    <dgm:cxn modelId="{F472A488-93A8-45A6-9E66-9BCA4DE41763}" srcId="{7CDFA527-7231-46E0-B4EA-141BFD6E993E}" destId="{60003BCB-5B82-4C51-870B-DB9F89BA62BC}" srcOrd="0" destOrd="0" parTransId="{6F90ECD0-9093-4D8C-A896-FB67A31EACE1}" sibTransId="{B96A4F72-40F8-4FF3-B826-6DA178E70AA5}"/>
    <dgm:cxn modelId="{3DBA0787-6B9D-4486-9C33-67F20023327D}" type="presOf" srcId="{8A3AAE1F-8705-46A1-A6D5-18C0B2D0081C}" destId="{9343370A-646C-4346-9837-AFD87897E18E}" srcOrd="0" destOrd="0" presId="urn:microsoft.com/office/officeart/2005/8/layout/chevron2"/>
    <dgm:cxn modelId="{2C7B5517-B419-4C75-9822-4F72C20D5FFC}" type="presOf" srcId="{05949D26-C1D8-45D6-A8BF-2D7E50102591}" destId="{721A35FB-E892-47CF-B9F0-FEBA1A26D2AC}" srcOrd="0" destOrd="0" presId="urn:microsoft.com/office/officeart/2005/8/layout/chevron2"/>
    <dgm:cxn modelId="{EE2DD4FB-ECDA-4792-8C56-E81E390F2DB5}" srcId="{53AA9F1E-2E02-404B-B9A2-2C9DB9EC540D}" destId="{CFDC2E21-508A-45B4-B2E8-3118374673E0}" srcOrd="2" destOrd="0" parTransId="{60F8377D-EFA8-4398-9462-DB1E927E1619}" sibTransId="{4E861393-B46C-402A-8B00-8622A7435332}"/>
    <dgm:cxn modelId="{C024A2A3-3DA9-4874-8580-AE11EDE53D88}" type="presOf" srcId="{960EB23C-D51E-40AA-9513-258AD0823191}" destId="{6FA6CE2A-33C3-4EA8-90F5-D2CC26D79EF7}" srcOrd="0" destOrd="0" presId="urn:microsoft.com/office/officeart/2005/8/layout/chevron2"/>
    <dgm:cxn modelId="{34C4D0D8-DFF3-4707-A41D-B02ED4467B52}" srcId="{960EB23C-D51E-40AA-9513-258AD0823191}" destId="{01CADAB4-7D86-40D9-8E02-7D491BD34150}" srcOrd="0" destOrd="0" parTransId="{A71754FF-5D69-49F9-B155-F8343A9EC6FC}" sibTransId="{883DFB6A-E08F-463C-AA47-1E9FA9709130}"/>
    <dgm:cxn modelId="{B8843A6E-D2CE-4933-9BDA-BE07500B0501}" type="presOf" srcId="{F0DBA73E-582D-48E8-881A-0468D199DAB7}" destId="{D56D21E7-3D79-4199-9D26-F3DB8AD91FFC}" srcOrd="0" destOrd="0" presId="urn:microsoft.com/office/officeart/2005/8/layout/chevron2"/>
    <dgm:cxn modelId="{E6043DE1-2936-463F-8FFA-DC399F2016E0}" type="presOf" srcId="{60003BCB-5B82-4C51-870B-DB9F89BA62BC}" destId="{4BF1F845-AF45-421B-89D8-995066A44259}" srcOrd="0" destOrd="0" presId="urn:microsoft.com/office/officeart/2005/8/layout/chevron2"/>
    <dgm:cxn modelId="{348AE75D-A1D1-4B95-A9D7-E833C6A0F21D}" type="presParOf" srcId="{1A505FD1-6672-429A-9BF1-C944BE4C1B64}" destId="{16B618D2-6B4B-4447-BBA1-71ADFF0E8BCD}" srcOrd="0" destOrd="0" presId="urn:microsoft.com/office/officeart/2005/8/layout/chevron2"/>
    <dgm:cxn modelId="{7324021D-EDEC-477F-885E-63F5C0287690}" type="presParOf" srcId="{16B618D2-6B4B-4447-BBA1-71ADFF0E8BCD}" destId="{6FA6CE2A-33C3-4EA8-90F5-D2CC26D79EF7}" srcOrd="0" destOrd="0" presId="urn:microsoft.com/office/officeart/2005/8/layout/chevron2"/>
    <dgm:cxn modelId="{9AD36279-C593-4837-BCBF-C29F746FC03D}" type="presParOf" srcId="{16B618D2-6B4B-4447-BBA1-71ADFF0E8BCD}" destId="{A5084302-354D-4174-B1F0-7A4491AB1B35}" srcOrd="1" destOrd="0" presId="urn:microsoft.com/office/officeart/2005/8/layout/chevron2"/>
    <dgm:cxn modelId="{1B3CE44F-477F-4617-8007-F96CD755D8EE}" type="presParOf" srcId="{1A505FD1-6672-429A-9BF1-C944BE4C1B64}" destId="{A244CCB9-1BD4-4666-B036-EEBCA0DC3D51}" srcOrd="1" destOrd="0" presId="urn:microsoft.com/office/officeart/2005/8/layout/chevron2"/>
    <dgm:cxn modelId="{1ABA1F0D-0C63-4DC0-8392-DB356D77906C}" type="presParOf" srcId="{1A505FD1-6672-429A-9BF1-C944BE4C1B64}" destId="{8925D7D9-7BCE-48FB-9654-873B6D3DED95}" srcOrd="2" destOrd="0" presId="urn:microsoft.com/office/officeart/2005/8/layout/chevron2"/>
    <dgm:cxn modelId="{414CA103-64E4-4727-8C88-9EED9565B050}" type="presParOf" srcId="{8925D7D9-7BCE-48FB-9654-873B6D3DED95}" destId="{8FBFE009-2F88-49F3-B74B-58E14906894F}" srcOrd="0" destOrd="0" presId="urn:microsoft.com/office/officeart/2005/8/layout/chevron2"/>
    <dgm:cxn modelId="{EA6BD7C3-40FD-473A-A187-EEFA2049D653}" type="presParOf" srcId="{8925D7D9-7BCE-48FB-9654-873B6D3DED95}" destId="{4BF1F845-AF45-421B-89D8-995066A44259}" srcOrd="1" destOrd="0" presId="urn:microsoft.com/office/officeart/2005/8/layout/chevron2"/>
    <dgm:cxn modelId="{5A3E67FD-C7A5-4DA5-B6F0-97F805902B20}" type="presParOf" srcId="{1A505FD1-6672-429A-9BF1-C944BE4C1B64}" destId="{166813D9-4340-40AA-A40B-C718DD499A7B}" srcOrd="3" destOrd="0" presId="urn:microsoft.com/office/officeart/2005/8/layout/chevron2"/>
    <dgm:cxn modelId="{6FB13B82-B585-416D-9388-D18AD88AFDFD}" type="presParOf" srcId="{1A505FD1-6672-429A-9BF1-C944BE4C1B64}" destId="{2A964DBA-861C-4C42-A86C-281AB0CB37DA}" srcOrd="4" destOrd="0" presId="urn:microsoft.com/office/officeart/2005/8/layout/chevron2"/>
    <dgm:cxn modelId="{520C5B11-82FA-4FCE-9B81-A7EA00DE5949}" type="presParOf" srcId="{2A964DBA-861C-4C42-A86C-281AB0CB37DA}" destId="{47E8AAC3-DDB3-460A-AED3-D3C1B06D766E}" srcOrd="0" destOrd="0" presId="urn:microsoft.com/office/officeart/2005/8/layout/chevron2"/>
    <dgm:cxn modelId="{A3025941-1597-4529-B245-E5F95BB36369}" type="presParOf" srcId="{2A964DBA-861C-4C42-A86C-281AB0CB37DA}" destId="{721A35FB-E892-47CF-B9F0-FEBA1A26D2AC}" srcOrd="1" destOrd="0" presId="urn:microsoft.com/office/officeart/2005/8/layout/chevron2"/>
    <dgm:cxn modelId="{DFB94C3E-3D26-4EDB-802F-3BA2ACE224F3}" type="presParOf" srcId="{1A505FD1-6672-429A-9BF1-C944BE4C1B64}" destId="{806E13BD-93AF-4E45-9215-6967A843B717}" srcOrd="5" destOrd="0" presId="urn:microsoft.com/office/officeart/2005/8/layout/chevron2"/>
    <dgm:cxn modelId="{0842C0FA-E837-4FD0-8F33-33E4D29C4296}" type="presParOf" srcId="{1A505FD1-6672-429A-9BF1-C944BE4C1B64}" destId="{F3D6A9B5-FA7C-476D-BA29-7E0AA4F856F2}" srcOrd="6" destOrd="0" presId="urn:microsoft.com/office/officeart/2005/8/layout/chevron2"/>
    <dgm:cxn modelId="{DC4E594F-9BA3-46C7-8828-1726ECE26604}" type="presParOf" srcId="{F3D6A9B5-FA7C-476D-BA29-7E0AA4F856F2}" destId="{D56D21E7-3D79-4199-9D26-F3DB8AD91FFC}" srcOrd="0" destOrd="0" presId="urn:microsoft.com/office/officeart/2005/8/layout/chevron2"/>
    <dgm:cxn modelId="{B3874D88-E8AC-4164-AD69-7BE060A0BAED}" type="presParOf" srcId="{F3D6A9B5-FA7C-476D-BA29-7E0AA4F856F2}" destId="{9343370A-646C-4346-9837-AFD87897E1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02E69-DAA4-4BE3-AB03-4383146D5A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65C43-C5C0-4AA0-A3EA-3F98C86DAACF}">
      <dgm:prSet phldrT="[Текст]"/>
      <dgm:spPr/>
      <dgm:t>
        <a:bodyPr/>
        <a:lstStyle/>
        <a:p>
          <a:pPr algn="ctr"/>
          <a:endParaRPr lang="ru-RU" dirty="0">
            <a:ln>
              <a:solidFill>
                <a:srgbClr val="FF0000"/>
              </a:solidFill>
            </a:ln>
          </a:endParaRPr>
        </a:p>
      </dgm:t>
    </dgm:pt>
    <dgm:pt modelId="{449DA90D-A5FC-4915-915E-5DD1869A5B26}" type="parTrans" cxnId="{E98C447B-0EB3-443E-B110-1B0D996C04EA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1EF13BBC-1CB2-4C5B-B3FA-D2F0A9C56237}" type="sibTrans" cxnId="{E98C447B-0EB3-443E-B110-1B0D996C04EA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00928375-0440-4B70-82F0-239419123B96}">
      <dgm:prSet phldrT="[Текст]" custT="1"/>
      <dgm:spPr>
        <a:effectLst/>
      </dgm:spPr>
      <dgm:t>
        <a:bodyPr/>
        <a:lstStyle/>
        <a:p>
          <a:pPr algn="ctr"/>
          <a:r>
            <a:rPr lang="uk-UA" sz="3200" dirty="0" smtClean="0">
              <a:ln>
                <a:solidFill>
                  <a:srgbClr val="FF0000"/>
                </a:solidFill>
              </a:ln>
            </a:rPr>
            <a:t>Робота в групах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F1170869-F210-4763-B611-6B3622A69FE7}" type="parTrans" cxnId="{340DAF4F-6BED-4576-9515-48C290C00080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B0F6ED9D-8D17-4918-98E4-D45C44EAF598}" type="sibTrans" cxnId="{340DAF4F-6BED-4576-9515-48C290C00080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28E5E83D-4649-493B-AACF-852A250DE9BE}">
      <dgm:prSet phldrT="[Текст]"/>
      <dgm:spPr/>
      <dgm:t>
        <a:bodyPr/>
        <a:lstStyle/>
        <a:p>
          <a:pPr algn="ctr"/>
          <a:endParaRPr lang="ru-RU" dirty="0">
            <a:ln>
              <a:solidFill>
                <a:srgbClr val="FF0000"/>
              </a:solidFill>
            </a:ln>
          </a:endParaRPr>
        </a:p>
      </dgm:t>
    </dgm:pt>
    <dgm:pt modelId="{EBA901EB-90B0-43E0-BEDD-70CDABF0746C}" type="parTrans" cxnId="{ED593143-B546-43D7-890B-DF54EF0794C0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F4ED0DB0-0B76-490B-BA72-6D49D8BA1D94}" type="sibTrans" cxnId="{ED593143-B546-43D7-890B-DF54EF0794C0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DC7AB4A6-0806-4588-9928-1AF6C489B7D9}">
      <dgm:prSet phldrT="[Текст]" custT="1"/>
      <dgm:spPr/>
      <dgm:t>
        <a:bodyPr/>
        <a:lstStyle/>
        <a:p>
          <a:pPr algn="ctr"/>
          <a:r>
            <a:rPr lang="uk-UA" sz="3200" dirty="0" smtClean="0">
              <a:ln>
                <a:solidFill>
                  <a:srgbClr val="FF0000"/>
                </a:solidFill>
              </a:ln>
            </a:rPr>
            <a:t>Метод проектів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A6A6ED7B-3517-42E9-89E6-8F0EBD7B816B}" type="parTrans" cxnId="{97C7CB5E-712B-483F-9AE0-F194B57EFEE2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A94EB9ED-AD3F-42FD-A5EB-D04E403C8B89}" type="sibTrans" cxnId="{97C7CB5E-712B-483F-9AE0-F194B57EFEE2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065318B1-362A-43E5-84F2-EEA129D80C3F}">
      <dgm:prSet phldrT="[Текст]" custT="1"/>
      <dgm:spPr/>
      <dgm:t>
        <a:bodyPr/>
        <a:lstStyle/>
        <a:p>
          <a:pPr algn="ctr"/>
          <a:r>
            <a:rPr lang="uk-UA" sz="3200" dirty="0" smtClean="0">
              <a:ln>
                <a:solidFill>
                  <a:srgbClr val="FF0000"/>
                </a:solidFill>
              </a:ln>
            </a:rPr>
            <a:t>Тести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EA6B592C-7892-4730-BFA9-4631558B0651}" type="parTrans" cxnId="{220EE38F-158B-4A02-9489-C7290C70BD9B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4772C6B7-FE64-45D4-A23F-B63D33373A29}" type="sibTrans" cxnId="{220EE38F-158B-4A02-9489-C7290C70BD9B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27B186AB-9EC0-4A36-8533-CD91FDFF71BD}">
      <dgm:prSet custT="1"/>
      <dgm:spPr/>
      <dgm:t>
        <a:bodyPr/>
        <a:lstStyle/>
        <a:p>
          <a:pPr algn="ctr"/>
          <a:r>
            <a:rPr lang="uk-UA" sz="3200" dirty="0" smtClean="0">
              <a:ln>
                <a:solidFill>
                  <a:srgbClr val="FF0000"/>
                </a:solidFill>
              </a:ln>
            </a:rPr>
            <a:t>Робота в парах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4D22374E-67EA-4848-B05F-A4C1428B1332}" type="parTrans" cxnId="{D770342F-88B7-4D2B-B9DD-41C182499936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9883A677-D8E1-4776-95C8-0685DCCCF6F4}" type="sibTrans" cxnId="{D770342F-88B7-4D2B-B9DD-41C182499936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2086123A-31A4-4181-BA2A-56CDC28F8EEB}">
      <dgm:prSet custT="1"/>
      <dgm:spPr/>
      <dgm:t>
        <a:bodyPr/>
        <a:lstStyle/>
        <a:p>
          <a:pPr algn="ctr"/>
          <a:r>
            <a:rPr lang="uk-UA" sz="3200" dirty="0" smtClean="0">
              <a:ln>
                <a:solidFill>
                  <a:srgbClr val="FF0000"/>
                </a:solidFill>
              </a:ln>
            </a:rPr>
            <a:t>Кросворди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7B6E2F8D-AC19-4049-99AF-00AB3AE13CA1}" type="parTrans" cxnId="{F8DC6215-F42F-46DC-877F-946DA5A7779F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BC0FB1D0-DB51-4F0D-AC4E-9EAA5FE3CB39}" type="sibTrans" cxnId="{F8DC6215-F42F-46DC-877F-946DA5A7779F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8C4350FB-B3FB-4B90-A670-BF66533B4CB4}">
      <dgm:prSet custT="1"/>
      <dgm:spPr/>
      <dgm:t>
        <a:bodyPr/>
        <a:lstStyle/>
        <a:p>
          <a:pPr algn="ctr"/>
          <a:r>
            <a:rPr lang="uk-UA" sz="3200" dirty="0" err="1" smtClean="0">
              <a:ln>
                <a:solidFill>
                  <a:srgbClr val="FF0000"/>
                </a:solidFill>
              </a:ln>
            </a:rPr>
            <a:t>Відеоуроки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DDA05F8D-6A4C-406D-A8D7-0B27103936FB}" type="parTrans" cxnId="{7464BFD7-3BDB-4D24-8DE4-782DC21A426D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B9FE8369-EA5A-4184-87BF-85E32D78E7A7}" type="sibTrans" cxnId="{7464BFD7-3BDB-4D24-8DE4-782DC21A426D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02BC725C-5F5E-460C-B453-59E7DC2ECBE3}">
      <dgm:prSet phldrT="[Текст]" custT="1"/>
      <dgm:spPr/>
      <dgm:t>
        <a:bodyPr/>
        <a:lstStyle/>
        <a:p>
          <a:pPr algn="ctr"/>
          <a:r>
            <a:rPr lang="uk-UA" sz="3200" dirty="0" smtClean="0">
              <a:ln>
                <a:solidFill>
                  <a:srgbClr val="FF0000"/>
                </a:solidFill>
              </a:ln>
            </a:rPr>
            <a:t>Дискусії</a:t>
          </a:r>
          <a:endParaRPr lang="ru-RU" sz="3200" dirty="0">
            <a:ln>
              <a:solidFill>
                <a:srgbClr val="FF0000"/>
              </a:solidFill>
            </a:ln>
          </a:endParaRPr>
        </a:p>
      </dgm:t>
    </dgm:pt>
    <dgm:pt modelId="{7C66C607-914A-4D58-A55A-EAB33D14AF39}" type="sibTrans" cxnId="{83201B2B-8DA4-421E-AE6D-82C55DACBEB2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20898D6E-DA0B-4B0B-9EF1-8A89AFFCE881}" type="parTrans" cxnId="{83201B2B-8DA4-421E-AE6D-82C55DACBEB2}">
      <dgm:prSet/>
      <dgm:spPr/>
      <dgm:t>
        <a:bodyPr/>
        <a:lstStyle/>
        <a:p>
          <a:pPr algn="ctr"/>
          <a:endParaRPr lang="ru-RU">
            <a:ln>
              <a:solidFill>
                <a:srgbClr val="FF0000"/>
              </a:solidFill>
            </a:ln>
          </a:endParaRPr>
        </a:p>
      </dgm:t>
    </dgm:pt>
    <dgm:pt modelId="{2270CA0A-1A59-4161-8A4E-DFA098570A30}">
      <dgm:prSet phldrT="[Текст]"/>
      <dgm:spPr/>
      <dgm:t>
        <a:bodyPr/>
        <a:lstStyle/>
        <a:p>
          <a:pPr algn="ctr"/>
          <a:endParaRPr lang="ru-RU" dirty="0">
            <a:ln>
              <a:solidFill>
                <a:srgbClr val="FF0000"/>
              </a:solidFill>
            </a:ln>
          </a:endParaRPr>
        </a:p>
      </dgm:t>
    </dgm:pt>
    <dgm:pt modelId="{363E5B00-BA41-42A3-85E0-7092120E25C0}" type="parTrans" cxnId="{FC638CF1-F10E-4CB7-AB50-97849A94E566}">
      <dgm:prSet/>
      <dgm:spPr/>
      <dgm:t>
        <a:bodyPr/>
        <a:lstStyle/>
        <a:p>
          <a:endParaRPr lang="ru-RU"/>
        </a:p>
      </dgm:t>
    </dgm:pt>
    <dgm:pt modelId="{600E3081-47F8-483A-B90F-6692A4C53913}" type="sibTrans" cxnId="{FC638CF1-F10E-4CB7-AB50-97849A94E566}">
      <dgm:prSet/>
      <dgm:spPr/>
      <dgm:t>
        <a:bodyPr/>
        <a:lstStyle/>
        <a:p>
          <a:endParaRPr lang="ru-RU"/>
        </a:p>
      </dgm:t>
    </dgm:pt>
    <dgm:pt modelId="{00B5994B-2703-447E-8D1E-49463FBA2F02}" type="pres">
      <dgm:prSet presAssocID="{CEB02E69-DAA4-4BE3-AB03-4383146D5A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0195B-A824-4E85-B240-17B461CBB211}" type="pres">
      <dgm:prSet presAssocID="{02BC725C-5F5E-460C-B453-59E7DC2ECBE3}" presName="parentText" presStyleLbl="node1" presStyleIdx="0" presStyleCnt="7" custScaleY="79317" custLinFactY="246133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6D27C-CD7F-490D-8B79-5AEE433721FF}" type="pres">
      <dgm:prSet presAssocID="{02BC725C-5F5E-460C-B453-59E7DC2ECBE3}" presName="childText" presStyleLbl="revTx" presStyleIdx="0" presStyleCnt="2" custScaleY="36773" custLinFactNeighborX="840" custLinFactNeighborY="58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334F0-F1D0-420C-8135-1AFDEECE4871}" type="pres">
      <dgm:prSet presAssocID="{00928375-0440-4B70-82F0-239419123B96}" presName="parentText" presStyleLbl="node1" presStyleIdx="1" presStyleCnt="7" custScaleY="77976" custLinFactY="-365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6DDF-3A77-4E17-834B-DA29A8044B1E}" type="pres">
      <dgm:prSet presAssocID="{00928375-0440-4B70-82F0-239419123B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946BB-9D03-4BB8-8C16-E9928A8BC31B}" type="pres">
      <dgm:prSet presAssocID="{27B186AB-9EC0-4A36-8533-CD91FDFF71BD}" presName="parentText" presStyleLbl="node1" presStyleIdx="2" presStyleCnt="7" custScaleY="73801" custLinFactY="-1326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67EB1-ACDF-4F73-86E8-C74F763AD5DE}" type="pres">
      <dgm:prSet presAssocID="{9883A677-D8E1-4776-95C8-0685DCCCF6F4}" presName="spacer" presStyleCnt="0"/>
      <dgm:spPr/>
    </dgm:pt>
    <dgm:pt modelId="{7067A213-69F5-4493-A24B-F73F49BB9BA1}" type="pres">
      <dgm:prSet presAssocID="{DC7AB4A6-0806-4588-9928-1AF6C489B7D9}" presName="parentText" presStyleLbl="node1" presStyleIdx="3" presStyleCnt="7" custScaleY="73986" custLinFactY="-12880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8565-523E-40C9-8BF0-A249F3037EF5}" type="pres">
      <dgm:prSet presAssocID="{A94EB9ED-AD3F-42FD-A5EB-D04E403C8B89}" presName="spacer" presStyleCnt="0"/>
      <dgm:spPr/>
    </dgm:pt>
    <dgm:pt modelId="{1CC5955F-59B1-47D6-9EC0-CCF2DDFE40E2}" type="pres">
      <dgm:prSet presAssocID="{065318B1-362A-43E5-84F2-EEA129D80C3F}" presName="parentText" presStyleLbl="node1" presStyleIdx="4" presStyleCnt="7" custScaleY="73986" custLinFactY="-12510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FFB36-E516-4BCE-9331-24280175938F}" type="pres">
      <dgm:prSet presAssocID="{4772C6B7-FE64-45D4-A23F-B63D33373A29}" presName="spacer" presStyleCnt="0"/>
      <dgm:spPr/>
    </dgm:pt>
    <dgm:pt modelId="{1598B28C-EEE6-44C3-9F3C-D2350505482E}" type="pres">
      <dgm:prSet presAssocID="{2086123A-31A4-4181-BA2A-56CDC28F8EEB}" presName="parentText" presStyleLbl="node1" presStyleIdx="5" presStyleCnt="7" custScaleY="86153" custLinFactY="-121395" custLinFactNeighborX="-99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375B1-2F03-491D-8CC0-BC2A9496FEC7}" type="pres">
      <dgm:prSet presAssocID="{BC0FB1D0-DB51-4F0D-AC4E-9EAA5FE3CB39}" presName="spacer" presStyleCnt="0"/>
      <dgm:spPr/>
    </dgm:pt>
    <dgm:pt modelId="{C1B16FB5-E003-4E4B-A43C-A22E2746C4FB}" type="pres">
      <dgm:prSet presAssocID="{8C4350FB-B3FB-4B90-A670-BF66533B4CB4}" presName="parentText" presStyleLbl="node1" presStyleIdx="6" presStyleCnt="7" custScaleY="76501" custLinFactY="-10989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129F5-FF4A-4E68-8F88-BF5FB33C06F5}" type="presOf" srcId="{2270CA0A-1A59-4161-8A4E-DFA098570A30}" destId="{F086D27C-CD7F-490D-8B79-5AEE433721FF}" srcOrd="0" destOrd="1" presId="urn:microsoft.com/office/officeart/2005/8/layout/vList2"/>
    <dgm:cxn modelId="{D770342F-88B7-4D2B-B9DD-41C182499936}" srcId="{CEB02E69-DAA4-4BE3-AB03-4383146D5A9D}" destId="{27B186AB-9EC0-4A36-8533-CD91FDFF71BD}" srcOrd="2" destOrd="0" parTransId="{4D22374E-67EA-4848-B05F-A4C1428B1332}" sibTransId="{9883A677-D8E1-4776-95C8-0685DCCCF6F4}"/>
    <dgm:cxn modelId="{DC6B8001-22E3-48F1-8227-965AB29C3490}" type="presOf" srcId="{065318B1-362A-43E5-84F2-EEA129D80C3F}" destId="{1CC5955F-59B1-47D6-9EC0-CCF2DDFE40E2}" srcOrd="0" destOrd="0" presId="urn:microsoft.com/office/officeart/2005/8/layout/vList2"/>
    <dgm:cxn modelId="{97C7CB5E-712B-483F-9AE0-F194B57EFEE2}" srcId="{CEB02E69-DAA4-4BE3-AB03-4383146D5A9D}" destId="{DC7AB4A6-0806-4588-9928-1AF6C489B7D9}" srcOrd="3" destOrd="0" parTransId="{A6A6ED7B-3517-42E9-89E6-8F0EBD7B816B}" sibTransId="{A94EB9ED-AD3F-42FD-A5EB-D04E403C8B89}"/>
    <dgm:cxn modelId="{340DAF4F-6BED-4576-9515-48C290C00080}" srcId="{CEB02E69-DAA4-4BE3-AB03-4383146D5A9D}" destId="{00928375-0440-4B70-82F0-239419123B96}" srcOrd="1" destOrd="0" parTransId="{F1170869-F210-4763-B611-6B3622A69FE7}" sibTransId="{B0F6ED9D-8D17-4918-98E4-D45C44EAF598}"/>
    <dgm:cxn modelId="{01EAFD69-ED8C-454B-9E05-A72951B722F0}" type="presOf" srcId="{02BC725C-5F5E-460C-B453-59E7DC2ECBE3}" destId="{9400195B-A824-4E85-B240-17B461CBB211}" srcOrd="0" destOrd="0" presId="urn:microsoft.com/office/officeart/2005/8/layout/vList2"/>
    <dgm:cxn modelId="{F8DC6215-F42F-46DC-877F-946DA5A7779F}" srcId="{CEB02E69-DAA4-4BE3-AB03-4383146D5A9D}" destId="{2086123A-31A4-4181-BA2A-56CDC28F8EEB}" srcOrd="5" destOrd="0" parTransId="{7B6E2F8D-AC19-4049-99AF-00AB3AE13CA1}" sibTransId="{BC0FB1D0-DB51-4F0D-AC4E-9EAA5FE3CB39}"/>
    <dgm:cxn modelId="{9CD22E51-CB44-4E85-99A3-BFBC4526796A}" type="presOf" srcId="{CEB02E69-DAA4-4BE3-AB03-4383146D5A9D}" destId="{00B5994B-2703-447E-8D1E-49463FBA2F02}" srcOrd="0" destOrd="0" presId="urn:microsoft.com/office/officeart/2005/8/layout/vList2"/>
    <dgm:cxn modelId="{83201B2B-8DA4-421E-AE6D-82C55DACBEB2}" srcId="{CEB02E69-DAA4-4BE3-AB03-4383146D5A9D}" destId="{02BC725C-5F5E-460C-B453-59E7DC2ECBE3}" srcOrd="0" destOrd="0" parTransId="{20898D6E-DA0B-4B0B-9EF1-8A89AFFCE881}" sibTransId="{7C66C607-914A-4D58-A55A-EAB33D14AF39}"/>
    <dgm:cxn modelId="{E98C447B-0EB3-443E-B110-1B0D996C04EA}" srcId="{02BC725C-5F5E-460C-B453-59E7DC2ECBE3}" destId="{89065C43-C5C0-4AA0-A3EA-3F98C86DAACF}" srcOrd="0" destOrd="0" parTransId="{449DA90D-A5FC-4915-915E-5DD1869A5B26}" sibTransId="{1EF13BBC-1CB2-4C5B-B3FA-D2F0A9C56237}"/>
    <dgm:cxn modelId="{FC638CF1-F10E-4CB7-AB50-97849A94E566}" srcId="{02BC725C-5F5E-460C-B453-59E7DC2ECBE3}" destId="{2270CA0A-1A59-4161-8A4E-DFA098570A30}" srcOrd="1" destOrd="0" parTransId="{363E5B00-BA41-42A3-85E0-7092120E25C0}" sibTransId="{600E3081-47F8-483A-B90F-6692A4C53913}"/>
    <dgm:cxn modelId="{C73271AF-5DC4-4C07-A13F-8901C0A8C737}" type="presOf" srcId="{8C4350FB-B3FB-4B90-A670-BF66533B4CB4}" destId="{C1B16FB5-E003-4E4B-A43C-A22E2746C4FB}" srcOrd="0" destOrd="0" presId="urn:microsoft.com/office/officeart/2005/8/layout/vList2"/>
    <dgm:cxn modelId="{ED593143-B546-43D7-890B-DF54EF0794C0}" srcId="{00928375-0440-4B70-82F0-239419123B96}" destId="{28E5E83D-4649-493B-AACF-852A250DE9BE}" srcOrd="0" destOrd="0" parTransId="{EBA901EB-90B0-43E0-BEDD-70CDABF0746C}" sibTransId="{F4ED0DB0-0B76-490B-BA72-6D49D8BA1D94}"/>
    <dgm:cxn modelId="{7AFBFC9C-6308-45DC-AAF3-3A56C9B87145}" type="presOf" srcId="{DC7AB4A6-0806-4588-9928-1AF6C489B7D9}" destId="{7067A213-69F5-4493-A24B-F73F49BB9BA1}" srcOrd="0" destOrd="0" presId="urn:microsoft.com/office/officeart/2005/8/layout/vList2"/>
    <dgm:cxn modelId="{8D6C12F0-D217-4918-BE77-0FE5F01E184B}" type="presOf" srcId="{89065C43-C5C0-4AA0-A3EA-3F98C86DAACF}" destId="{F086D27C-CD7F-490D-8B79-5AEE433721FF}" srcOrd="0" destOrd="0" presId="urn:microsoft.com/office/officeart/2005/8/layout/vList2"/>
    <dgm:cxn modelId="{220EE38F-158B-4A02-9489-C7290C70BD9B}" srcId="{CEB02E69-DAA4-4BE3-AB03-4383146D5A9D}" destId="{065318B1-362A-43E5-84F2-EEA129D80C3F}" srcOrd="4" destOrd="0" parTransId="{EA6B592C-7892-4730-BFA9-4631558B0651}" sibTransId="{4772C6B7-FE64-45D4-A23F-B63D33373A29}"/>
    <dgm:cxn modelId="{484FAE7F-6EE0-40BA-BE58-CCB662CC8B34}" type="presOf" srcId="{28E5E83D-4649-493B-AACF-852A250DE9BE}" destId="{00F56DDF-3A77-4E17-834B-DA29A8044B1E}" srcOrd="0" destOrd="0" presId="urn:microsoft.com/office/officeart/2005/8/layout/vList2"/>
    <dgm:cxn modelId="{C9F9654C-D313-47F0-9CB6-AF16CF1E9A19}" type="presOf" srcId="{27B186AB-9EC0-4A36-8533-CD91FDFF71BD}" destId="{818946BB-9D03-4BB8-8C16-E9928A8BC31B}" srcOrd="0" destOrd="0" presId="urn:microsoft.com/office/officeart/2005/8/layout/vList2"/>
    <dgm:cxn modelId="{7464BFD7-3BDB-4D24-8DE4-782DC21A426D}" srcId="{CEB02E69-DAA4-4BE3-AB03-4383146D5A9D}" destId="{8C4350FB-B3FB-4B90-A670-BF66533B4CB4}" srcOrd="6" destOrd="0" parTransId="{DDA05F8D-6A4C-406D-A8D7-0B27103936FB}" sibTransId="{B9FE8369-EA5A-4184-87BF-85E32D78E7A7}"/>
    <dgm:cxn modelId="{21A1ACAF-F86F-496A-B187-8FC972834BF8}" type="presOf" srcId="{00928375-0440-4B70-82F0-239419123B96}" destId="{518334F0-F1D0-420C-8135-1AFDEECE4871}" srcOrd="0" destOrd="0" presId="urn:microsoft.com/office/officeart/2005/8/layout/vList2"/>
    <dgm:cxn modelId="{750109AF-83AF-4E9E-AC47-42AF98D831ED}" type="presOf" srcId="{2086123A-31A4-4181-BA2A-56CDC28F8EEB}" destId="{1598B28C-EEE6-44C3-9F3C-D2350505482E}" srcOrd="0" destOrd="0" presId="urn:microsoft.com/office/officeart/2005/8/layout/vList2"/>
    <dgm:cxn modelId="{E8E8EF05-F83D-4FE7-A3B6-C8E0574A4EF8}" type="presParOf" srcId="{00B5994B-2703-447E-8D1E-49463FBA2F02}" destId="{9400195B-A824-4E85-B240-17B461CBB211}" srcOrd="0" destOrd="0" presId="urn:microsoft.com/office/officeart/2005/8/layout/vList2"/>
    <dgm:cxn modelId="{E8BAFF14-80FB-4676-ABC0-EDBA0BF96A0E}" type="presParOf" srcId="{00B5994B-2703-447E-8D1E-49463FBA2F02}" destId="{F086D27C-CD7F-490D-8B79-5AEE433721FF}" srcOrd="1" destOrd="0" presId="urn:microsoft.com/office/officeart/2005/8/layout/vList2"/>
    <dgm:cxn modelId="{57DD3919-5F3C-4646-BCAF-94217AFE99F8}" type="presParOf" srcId="{00B5994B-2703-447E-8D1E-49463FBA2F02}" destId="{518334F0-F1D0-420C-8135-1AFDEECE4871}" srcOrd="2" destOrd="0" presId="urn:microsoft.com/office/officeart/2005/8/layout/vList2"/>
    <dgm:cxn modelId="{92195DF9-C35F-4FF5-94F2-9C00F78B5C99}" type="presParOf" srcId="{00B5994B-2703-447E-8D1E-49463FBA2F02}" destId="{00F56DDF-3A77-4E17-834B-DA29A8044B1E}" srcOrd="3" destOrd="0" presId="urn:microsoft.com/office/officeart/2005/8/layout/vList2"/>
    <dgm:cxn modelId="{EBAB0A34-C5EB-417C-A9C4-E187FE760210}" type="presParOf" srcId="{00B5994B-2703-447E-8D1E-49463FBA2F02}" destId="{818946BB-9D03-4BB8-8C16-E9928A8BC31B}" srcOrd="4" destOrd="0" presId="urn:microsoft.com/office/officeart/2005/8/layout/vList2"/>
    <dgm:cxn modelId="{E6169DD5-F59E-4BC4-9E33-A2AB4B39B3BD}" type="presParOf" srcId="{00B5994B-2703-447E-8D1E-49463FBA2F02}" destId="{D7867EB1-ACDF-4F73-86E8-C74F763AD5DE}" srcOrd="5" destOrd="0" presId="urn:microsoft.com/office/officeart/2005/8/layout/vList2"/>
    <dgm:cxn modelId="{0BFB49C7-91A4-48D1-9FD8-3BE5B33545BC}" type="presParOf" srcId="{00B5994B-2703-447E-8D1E-49463FBA2F02}" destId="{7067A213-69F5-4493-A24B-F73F49BB9BA1}" srcOrd="6" destOrd="0" presId="urn:microsoft.com/office/officeart/2005/8/layout/vList2"/>
    <dgm:cxn modelId="{A4A3E354-557C-4879-8FAC-F18C49DCC13A}" type="presParOf" srcId="{00B5994B-2703-447E-8D1E-49463FBA2F02}" destId="{8C028565-523E-40C9-8BF0-A249F3037EF5}" srcOrd="7" destOrd="0" presId="urn:microsoft.com/office/officeart/2005/8/layout/vList2"/>
    <dgm:cxn modelId="{A9999819-A782-4C75-BCED-1C6AFB069B5D}" type="presParOf" srcId="{00B5994B-2703-447E-8D1E-49463FBA2F02}" destId="{1CC5955F-59B1-47D6-9EC0-CCF2DDFE40E2}" srcOrd="8" destOrd="0" presId="urn:microsoft.com/office/officeart/2005/8/layout/vList2"/>
    <dgm:cxn modelId="{D7C60C0D-BBB5-4DDD-ADF3-102E4A192992}" type="presParOf" srcId="{00B5994B-2703-447E-8D1E-49463FBA2F02}" destId="{424FFB36-E516-4BCE-9331-24280175938F}" srcOrd="9" destOrd="0" presId="urn:microsoft.com/office/officeart/2005/8/layout/vList2"/>
    <dgm:cxn modelId="{488C6558-169E-4C5B-A54A-3E1005E546A1}" type="presParOf" srcId="{00B5994B-2703-447E-8D1E-49463FBA2F02}" destId="{1598B28C-EEE6-44C3-9F3C-D2350505482E}" srcOrd="10" destOrd="0" presId="urn:microsoft.com/office/officeart/2005/8/layout/vList2"/>
    <dgm:cxn modelId="{9B37177D-C9F6-42FF-8AC5-46728653C5AC}" type="presParOf" srcId="{00B5994B-2703-447E-8D1E-49463FBA2F02}" destId="{F47375B1-2F03-491D-8CC0-BC2A9496FEC7}" srcOrd="11" destOrd="0" presId="urn:microsoft.com/office/officeart/2005/8/layout/vList2"/>
    <dgm:cxn modelId="{556068D9-19CE-40DA-ADEE-E241AD15D9DE}" type="presParOf" srcId="{00B5994B-2703-447E-8D1E-49463FBA2F02}" destId="{C1B16FB5-E003-4E4B-A43C-A22E2746C4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6CE2A-33C3-4EA8-90F5-D2CC26D79EF7}">
      <dsp:nvSpPr>
        <dsp:cNvPr id="0" name=""/>
        <dsp:cNvSpPr/>
      </dsp:nvSpPr>
      <dsp:spPr>
        <a:xfrm rot="5400000">
          <a:off x="-45199" y="173668"/>
          <a:ext cx="619296" cy="43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</a:t>
          </a:r>
          <a:endParaRPr lang="ru-RU" sz="1200" kern="1200" dirty="0"/>
        </a:p>
      </dsp:txBody>
      <dsp:txXfrm rot="-5400000">
        <a:off x="47696" y="297528"/>
        <a:ext cx="433507" cy="185789"/>
      </dsp:txXfrm>
    </dsp:sp>
    <dsp:sp modelId="{A5084302-354D-4174-B1F0-7A4491AB1B35}">
      <dsp:nvSpPr>
        <dsp:cNvPr id="0" name=""/>
        <dsp:cNvSpPr/>
      </dsp:nvSpPr>
      <dsp:spPr>
        <a:xfrm rot="5400000">
          <a:off x="3873484" y="-3276067"/>
          <a:ext cx="558793" cy="7116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Посада</a:t>
          </a:r>
          <a:r>
            <a:rPr lang="ru-RU" sz="2400" kern="1200" dirty="0" smtClean="0"/>
            <a:t> – </a:t>
          </a:r>
          <a:r>
            <a:rPr lang="ru-RU" sz="2400" b="1" kern="1200" dirty="0" err="1" smtClean="0"/>
            <a:t>вчитель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інформатики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 rot="-5400000">
        <a:off x="594768" y="29927"/>
        <a:ext cx="7088948" cy="504237"/>
      </dsp:txXfrm>
    </dsp:sp>
    <dsp:sp modelId="{8FBFE009-2F88-49F3-B74B-58E14906894F}">
      <dsp:nvSpPr>
        <dsp:cNvPr id="0" name=""/>
        <dsp:cNvSpPr/>
      </dsp:nvSpPr>
      <dsp:spPr>
        <a:xfrm rot="5400000">
          <a:off x="-45199" y="717577"/>
          <a:ext cx="619296" cy="43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2</a:t>
          </a:r>
          <a:endParaRPr lang="ru-RU" sz="1200" kern="1200" dirty="0"/>
        </a:p>
      </dsp:txBody>
      <dsp:txXfrm rot="-5400000">
        <a:off x="47696" y="841437"/>
        <a:ext cx="433507" cy="185789"/>
      </dsp:txXfrm>
    </dsp:sp>
    <dsp:sp modelId="{4BF1F845-AF45-421B-89D8-995066A44259}">
      <dsp:nvSpPr>
        <dsp:cNvPr id="0" name=""/>
        <dsp:cNvSpPr/>
      </dsp:nvSpPr>
      <dsp:spPr>
        <a:xfrm rot="5400000">
          <a:off x="3951609" y="-2750333"/>
          <a:ext cx="402542" cy="7152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rgbClr val="FF0000"/>
              </a:solidFill>
            </a:rPr>
            <a:t>Освіта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повна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вища</a:t>
          </a:r>
          <a:endParaRPr lang="ru-RU" sz="2400" kern="1200" dirty="0"/>
        </a:p>
      </dsp:txBody>
      <dsp:txXfrm rot="-5400000">
        <a:off x="576592" y="644334"/>
        <a:ext cx="7132926" cy="363242"/>
      </dsp:txXfrm>
    </dsp:sp>
    <dsp:sp modelId="{47E8AAC3-DDB3-460A-AED3-D3C1B06D766E}">
      <dsp:nvSpPr>
        <dsp:cNvPr id="0" name=""/>
        <dsp:cNvSpPr/>
      </dsp:nvSpPr>
      <dsp:spPr>
        <a:xfrm rot="5400000">
          <a:off x="-45199" y="1364266"/>
          <a:ext cx="619296" cy="43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3</a:t>
          </a:r>
          <a:endParaRPr lang="ru-RU" sz="1200" kern="1200" dirty="0"/>
        </a:p>
      </dsp:txBody>
      <dsp:txXfrm rot="-5400000">
        <a:off x="47696" y="1488126"/>
        <a:ext cx="433507" cy="185789"/>
      </dsp:txXfrm>
    </dsp:sp>
    <dsp:sp modelId="{721A35FB-E892-47CF-B9F0-FEBA1A26D2AC}">
      <dsp:nvSpPr>
        <dsp:cNvPr id="0" name=""/>
        <dsp:cNvSpPr/>
      </dsp:nvSpPr>
      <dsp:spPr>
        <a:xfrm rot="5400000">
          <a:off x="3848830" y="-2103644"/>
          <a:ext cx="608100" cy="7152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ВНЗ</a:t>
          </a:r>
          <a:r>
            <a:rPr lang="ru-RU" sz="2400" kern="1200" dirty="0" smtClean="0"/>
            <a:t> -  </a:t>
          </a:r>
          <a:r>
            <a:rPr lang="ru-RU" sz="2400" kern="1200" dirty="0" err="1" smtClean="0"/>
            <a:t>Глухівський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державний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педагогічний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університет</a:t>
          </a:r>
          <a:r>
            <a:rPr lang="ru-RU" sz="2400" kern="1200" dirty="0" smtClean="0"/>
            <a:t>   </a:t>
          </a:r>
          <a:r>
            <a:rPr lang="ru-RU" sz="2400" kern="1200" dirty="0" err="1" smtClean="0"/>
            <a:t>ім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О.Довженка</a:t>
          </a:r>
          <a:endParaRPr lang="ru-RU" sz="2400" kern="1200" dirty="0"/>
        </a:p>
      </dsp:txBody>
      <dsp:txXfrm rot="-5400000">
        <a:off x="576593" y="1198278"/>
        <a:ext cx="7122891" cy="548730"/>
      </dsp:txXfrm>
    </dsp:sp>
    <dsp:sp modelId="{D56D21E7-3D79-4199-9D26-F3DB8AD91FFC}">
      <dsp:nvSpPr>
        <dsp:cNvPr id="0" name=""/>
        <dsp:cNvSpPr/>
      </dsp:nvSpPr>
      <dsp:spPr>
        <a:xfrm rot="5400000">
          <a:off x="-45199" y="2454305"/>
          <a:ext cx="619296" cy="43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4</a:t>
          </a:r>
          <a:endParaRPr lang="ru-RU" sz="1200" kern="1200" dirty="0"/>
        </a:p>
      </dsp:txBody>
      <dsp:txXfrm rot="-5400000">
        <a:off x="47696" y="2578165"/>
        <a:ext cx="433507" cy="185789"/>
      </dsp:txXfrm>
    </dsp:sp>
    <dsp:sp modelId="{9343370A-646C-4346-9837-AFD87897E18E}">
      <dsp:nvSpPr>
        <dsp:cNvPr id="0" name=""/>
        <dsp:cNvSpPr/>
      </dsp:nvSpPr>
      <dsp:spPr>
        <a:xfrm rot="5400000">
          <a:off x="3429125" y="-878462"/>
          <a:ext cx="1494801" cy="7066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Спец</a:t>
          </a:r>
          <a:r>
            <a:rPr lang="uk-UA" sz="2400" b="1" kern="1200" dirty="0" err="1" smtClean="0">
              <a:solidFill>
                <a:srgbClr val="FF0000"/>
              </a:solidFill>
            </a:rPr>
            <a:t>іалізація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kern="1200" dirty="0" smtClean="0"/>
            <a:t>–  учитель </a:t>
          </a:r>
          <a:r>
            <a:rPr lang="ru-RU" sz="2400" kern="1200" dirty="0" err="1" smtClean="0"/>
            <a:t>початкових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класів,</a:t>
          </a:r>
          <a:r>
            <a:rPr lang="ru-RU" sz="2400" b="0" i="0" kern="1200" dirty="0" err="1" smtClean="0"/>
            <a:t>учитель</a:t>
          </a:r>
          <a:r>
            <a:rPr lang="ru-RU" sz="2400" b="0" i="0" kern="1200" dirty="0" smtClean="0"/>
            <a:t> трудового </a:t>
          </a:r>
          <a:r>
            <a:rPr lang="ru-RU" sz="2400" b="0" i="0" kern="1200" dirty="0" err="1" smtClean="0"/>
            <a:t>навчання</a:t>
          </a:r>
          <a:r>
            <a:rPr lang="ru-RU" sz="2400" b="0" i="0" kern="1200" dirty="0" smtClean="0"/>
            <a:t>, </a:t>
          </a:r>
          <a:r>
            <a:rPr lang="ru-RU" sz="2400" b="0" i="0" kern="1200" dirty="0" err="1" smtClean="0"/>
            <a:t>креслення</a:t>
          </a:r>
          <a:r>
            <a:rPr lang="ru-RU" sz="2400" b="0" i="0" kern="1200" dirty="0" smtClean="0"/>
            <a:t>, основ </a:t>
          </a:r>
          <a:r>
            <a:rPr lang="ru-RU" sz="2400" b="0" i="0" kern="1200" dirty="0" err="1" smtClean="0"/>
            <a:t>безпеки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життєдіяльності</a:t>
          </a:r>
          <a:r>
            <a:rPr lang="ru-RU" sz="2400" b="0" i="0" kern="1200" dirty="0" smtClean="0"/>
            <a:t>, </a:t>
          </a:r>
          <a:r>
            <a:rPr lang="ru-RU" sz="2400" b="1" i="0" kern="1200" dirty="0" smtClean="0"/>
            <a:t> основ  </a:t>
          </a:r>
          <a:r>
            <a:rPr lang="ru-RU" sz="2400" b="1" i="0" kern="1200" dirty="0" err="1" smtClean="0"/>
            <a:t>інформатики</a:t>
          </a:r>
          <a:r>
            <a:rPr lang="ru-RU" sz="2400" b="1" i="0" kern="1200" dirty="0" smtClean="0"/>
            <a:t>.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643417" y="1980216"/>
        <a:ext cx="6993248" cy="1348861"/>
      </dsp:txXfrm>
    </dsp:sp>
    <dsp:sp modelId="{51DD9811-A9FE-488C-B01C-CFB2D135E16A}">
      <dsp:nvSpPr>
        <dsp:cNvPr id="0" name=""/>
        <dsp:cNvSpPr/>
      </dsp:nvSpPr>
      <dsp:spPr>
        <a:xfrm rot="5400000">
          <a:off x="-45199" y="3327590"/>
          <a:ext cx="619296" cy="43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5</a:t>
          </a:r>
          <a:endParaRPr lang="ru-RU" sz="1200" kern="1200" dirty="0"/>
        </a:p>
      </dsp:txBody>
      <dsp:txXfrm rot="-5400000">
        <a:off x="47696" y="3451450"/>
        <a:ext cx="433507" cy="185789"/>
      </dsp:txXfrm>
    </dsp:sp>
    <dsp:sp modelId="{C737D866-6DB2-422C-BDCD-7341B70B1DB9}">
      <dsp:nvSpPr>
        <dsp:cNvPr id="0" name=""/>
        <dsp:cNvSpPr/>
      </dsp:nvSpPr>
      <dsp:spPr>
        <a:xfrm rot="5400000">
          <a:off x="3951095" y="153374"/>
          <a:ext cx="402542" cy="7152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err="1" smtClean="0">
              <a:solidFill>
                <a:srgbClr val="FF0000"/>
              </a:solidFill>
            </a:rPr>
            <a:t>Педагогічний</a:t>
          </a:r>
          <a:r>
            <a:rPr lang="ru-RU" sz="2300" b="1" kern="1200" dirty="0" smtClean="0">
              <a:solidFill>
                <a:srgbClr val="FF0000"/>
              </a:solidFill>
            </a:rPr>
            <a:t> стаж </a:t>
          </a:r>
          <a:r>
            <a:rPr lang="ru-RU" sz="2300" kern="1200" dirty="0" smtClean="0"/>
            <a:t>– </a:t>
          </a:r>
          <a:r>
            <a:rPr lang="ru-RU" sz="2300" b="1" kern="1200" dirty="0" smtClean="0"/>
            <a:t>26 </a:t>
          </a:r>
          <a:r>
            <a:rPr lang="ru-RU" sz="2300" b="1" kern="1200" dirty="0" err="1" smtClean="0"/>
            <a:t>років</a:t>
          </a:r>
          <a:endParaRPr lang="ru-RU" sz="2300" b="1" kern="1200" dirty="0"/>
        </a:p>
      </dsp:txBody>
      <dsp:txXfrm rot="-5400000">
        <a:off x="576078" y="3548041"/>
        <a:ext cx="7132926" cy="363242"/>
      </dsp:txXfrm>
    </dsp:sp>
    <dsp:sp modelId="{E941E5BD-4F28-4DD7-BC8D-82727B1ADC9B}">
      <dsp:nvSpPr>
        <dsp:cNvPr id="0" name=""/>
        <dsp:cNvSpPr/>
      </dsp:nvSpPr>
      <dsp:spPr>
        <a:xfrm rot="5400000">
          <a:off x="-45199" y="3871499"/>
          <a:ext cx="619296" cy="43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6</a:t>
          </a:r>
          <a:endParaRPr lang="ru-RU" sz="1200" kern="1200" dirty="0"/>
        </a:p>
      </dsp:txBody>
      <dsp:txXfrm rot="-5400000">
        <a:off x="47696" y="3995359"/>
        <a:ext cx="433507" cy="185789"/>
      </dsp:txXfrm>
    </dsp:sp>
    <dsp:sp modelId="{22894AA5-7193-4667-91A0-73E26E4C3423}">
      <dsp:nvSpPr>
        <dsp:cNvPr id="0" name=""/>
        <dsp:cNvSpPr/>
      </dsp:nvSpPr>
      <dsp:spPr>
        <a:xfrm rot="5400000">
          <a:off x="3951095" y="622990"/>
          <a:ext cx="402542" cy="7152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err="1" smtClean="0">
              <a:solidFill>
                <a:srgbClr val="FF0000"/>
              </a:solidFill>
            </a:rPr>
            <a:t>Кваліфікаційна</a:t>
          </a:r>
          <a:r>
            <a:rPr lang="ru-RU" sz="2300" b="1" kern="1200" dirty="0" smtClean="0">
              <a:solidFill>
                <a:srgbClr val="FF0000"/>
              </a:solidFill>
            </a:rPr>
            <a:t> </a:t>
          </a:r>
          <a:r>
            <a:rPr lang="ru-RU" sz="2300" b="1" kern="1200" dirty="0" err="1" smtClean="0">
              <a:solidFill>
                <a:srgbClr val="FF0000"/>
              </a:solidFill>
            </a:rPr>
            <a:t>категорія</a:t>
          </a:r>
          <a:r>
            <a:rPr lang="ru-RU" sz="2300" b="1" kern="1200" dirty="0" smtClean="0">
              <a:solidFill>
                <a:srgbClr val="FF0000"/>
              </a:solidFill>
            </a:rPr>
            <a:t> </a:t>
          </a:r>
          <a:r>
            <a:rPr lang="ru-RU" sz="2300" b="1" kern="1200" dirty="0" smtClean="0"/>
            <a:t>-  </a:t>
          </a:r>
          <a:r>
            <a:rPr lang="ru-RU" sz="2300" b="1" kern="1200" dirty="0" err="1" smtClean="0"/>
            <a:t>спеціаліст</a:t>
          </a:r>
          <a:r>
            <a:rPr lang="ru-RU" sz="2300" b="1" kern="1200" dirty="0" smtClean="0"/>
            <a:t> І </a:t>
          </a:r>
          <a:r>
            <a:rPr lang="ru-RU" sz="2300" b="1" kern="1200" dirty="0" err="1" smtClean="0"/>
            <a:t>категорії</a:t>
          </a:r>
          <a:endParaRPr lang="ru-RU" sz="2300" b="1" kern="1200" dirty="0"/>
        </a:p>
      </dsp:txBody>
      <dsp:txXfrm rot="-5400000">
        <a:off x="576078" y="4017657"/>
        <a:ext cx="7132926" cy="363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6CE2A-33C3-4EA8-90F5-D2CC26D79EF7}">
      <dsp:nvSpPr>
        <dsp:cNvPr id="0" name=""/>
        <dsp:cNvSpPr/>
      </dsp:nvSpPr>
      <dsp:spPr>
        <a:xfrm rot="5400000">
          <a:off x="-157181" y="233309"/>
          <a:ext cx="1047873" cy="733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ru-RU" sz="2000" kern="1200" dirty="0"/>
        </a:p>
      </dsp:txBody>
      <dsp:txXfrm rot="-5400000">
        <a:off x="1" y="442884"/>
        <a:ext cx="733511" cy="314362"/>
      </dsp:txXfrm>
    </dsp:sp>
    <dsp:sp modelId="{A5084302-354D-4174-B1F0-7A4491AB1B35}">
      <dsp:nvSpPr>
        <dsp:cNvPr id="0" name=""/>
        <dsp:cNvSpPr/>
      </dsp:nvSpPr>
      <dsp:spPr>
        <a:xfrm rot="5400000">
          <a:off x="3864533" y="-3109845"/>
          <a:ext cx="759895" cy="7043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вчити адаптуватися  в сучасних інформаційних умовах;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722805" y="68978"/>
        <a:ext cx="7006257" cy="685705"/>
      </dsp:txXfrm>
    </dsp:sp>
    <dsp:sp modelId="{8FBFE009-2F88-49F3-B74B-58E14906894F}">
      <dsp:nvSpPr>
        <dsp:cNvPr id="0" name=""/>
        <dsp:cNvSpPr/>
      </dsp:nvSpPr>
      <dsp:spPr>
        <a:xfrm rot="5400000">
          <a:off x="-157181" y="1230976"/>
          <a:ext cx="1047873" cy="733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</a:t>
          </a:r>
          <a:endParaRPr lang="ru-RU" sz="2000" kern="1200" dirty="0"/>
        </a:p>
      </dsp:txBody>
      <dsp:txXfrm rot="-5400000">
        <a:off x="1" y="1440551"/>
        <a:ext cx="733511" cy="314362"/>
      </dsp:txXfrm>
    </dsp:sp>
    <dsp:sp modelId="{4BF1F845-AF45-421B-89D8-995066A44259}">
      <dsp:nvSpPr>
        <dsp:cNvPr id="0" name=""/>
        <dsp:cNvSpPr/>
      </dsp:nvSpPr>
      <dsp:spPr>
        <a:xfrm rot="5400000">
          <a:off x="3846724" y="-2107322"/>
          <a:ext cx="816925" cy="7043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вчити  творчо сприймати інформацію різного виду (текстову, відео, звукову, фото); </a:t>
          </a:r>
          <a:endParaRPr lang="ru-RU" sz="2400" kern="1200" dirty="0"/>
        </a:p>
      </dsp:txBody>
      <dsp:txXfrm rot="-5400000">
        <a:off x="733511" y="1045770"/>
        <a:ext cx="7003473" cy="737167"/>
      </dsp:txXfrm>
    </dsp:sp>
    <dsp:sp modelId="{47E8AAC3-DDB3-460A-AED3-D3C1B06D766E}">
      <dsp:nvSpPr>
        <dsp:cNvPr id="0" name=""/>
        <dsp:cNvSpPr/>
      </dsp:nvSpPr>
      <dsp:spPr>
        <a:xfrm rot="5400000">
          <a:off x="-157181" y="2380654"/>
          <a:ext cx="1047873" cy="733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</a:t>
          </a:r>
          <a:endParaRPr lang="ru-RU" sz="2000" kern="1200" dirty="0"/>
        </a:p>
      </dsp:txBody>
      <dsp:txXfrm rot="-5400000">
        <a:off x="1" y="2590229"/>
        <a:ext cx="733511" cy="314362"/>
      </dsp:txXfrm>
    </dsp:sp>
    <dsp:sp modelId="{721A35FB-E892-47CF-B9F0-FEBA1A26D2AC}">
      <dsp:nvSpPr>
        <dsp:cNvPr id="0" name=""/>
        <dsp:cNvSpPr/>
      </dsp:nvSpPr>
      <dsp:spPr>
        <a:xfrm rot="5400000">
          <a:off x="3694712" y="-957643"/>
          <a:ext cx="1120949" cy="7043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формувати вміння пошуку, обробки, використання, зберігання та передачі потрібної інформації, оминати інформаційне «сміття»;</a:t>
          </a:r>
          <a:endParaRPr lang="ru-RU" sz="2400" kern="1200" dirty="0"/>
        </a:p>
      </dsp:txBody>
      <dsp:txXfrm rot="-5400000">
        <a:off x="733511" y="2058278"/>
        <a:ext cx="6988632" cy="1011509"/>
      </dsp:txXfrm>
    </dsp:sp>
    <dsp:sp modelId="{D56D21E7-3D79-4199-9D26-F3DB8AD91FFC}">
      <dsp:nvSpPr>
        <dsp:cNvPr id="0" name=""/>
        <dsp:cNvSpPr/>
      </dsp:nvSpPr>
      <dsp:spPr>
        <a:xfrm rot="5400000">
          <a:off x="-157181" y="3751134"/>
          <a:ext cx="1047873" cy="733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</a:t>
          </a:r>
          <a:endParaRPr lang="ru-RU" sz="2000" kern="1200" dirty="0"/>
        </a:p>
      </dsp:txBody>
      <dsp:txXfrm rot="-5400000">
        <a:off x="1" y="3960709"/>
        <a:ext cx="733511" cy="314362"/>
      </dsp:txXfrm>
    </dsp:sp>
    <dsp:sp modelId="{9343370A-646C-4346-9837-AFD87897E18E}">
      <dsp:nvSpPr>
        <dsp:cNvPr id="0" name=""/>
        <dsp:cNvSpPr/>
      </dsp:nvSpPr>
      <dsp:spPr>
        <a:xfrm rot="5400000">
          <a:off x="3460458" y="449575"/>
          <a:ext cx="1562552" cy="7043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виховувати готовність використовувати комп’ютерні технології і навички на інших </a:t>
          </a:r>
          <a:r>
            <a:rPr lang="uk-UA" sz="2400" kern="1200" dirty="0" err="1" smtClean="0"/>
            <a:t>уроках</a:t>
          </a:r>
          <a:r>
            <a:rPr lang="uk-UA" sz="2400" kern="1200" dirty="0" smtClean="0"/>
            <a:t> та у повсякденному житті.</a:t>
          </a:r>
          <a:endParaRPr lang="ru-RU" sz="2400" kern="1200" dirty="0"/>
        </a:p>
      </dsp:txBody>
      <dsp:txXfrm rot="-5400000">
        <a:off x="720058" y="3266253"/>
        <a:ext cx="6967074" cy="1409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0195B-A824-4E85-B240-17B461CBB211}">
      <dsp:nvSpPr>
        <dsp:cNvPr id="0" name=""/>
        <dsp:cNvSpPr/>
      </dsp:nvSpPr>
      <dsp:spPr>
        <a:xfrm>
          <a:off x="0" y="4500597"/>
          <a:ext cx="5357850" cy="608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FF0000"/>
                </a:solidFill>
              </a:ln>
            </a:rPr>
            <a:t>Дискусії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29718" y="4530315"/>
        <a:ext cx="5298414" cy="549337"/>
      </dsp:txXfrm>
    </dsp:sp>
    <dsp:sp modelId="{F086D27C-CD7F-490D-8B79-5AEE433721FF}">
      <dsp:nvSpPr>
        <dsp:cNvPr id="0" name=""/>
        <dsp:cNvSpPr/>
      </dsp:nvSpPr>
      <dsp:spPr>
        <a:xfrm>
          <a:off x="0" y="1088676"/>
          <a:ext cx="5357850" cy="31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12" tIns="15240" rIns="85344" bIns="1524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>
            <a:ln>
              <a:solidFill>
                <a:srgbClr val="FF0000"/>
              </a:solidFill>
            </a:ln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>
            <a:ln>
              <a:solidFill>
                <a:srgbClr val="FF0000"/>
              </a:solidFill>
            </a:ln>
          </a:endParaRPr>
        </a:p>
      </dsp:txBody>
      <dsp:txXfrm>
        <a:off x="0" y="1088676"/>
        <a:ext cx="5357850" cy="316659"/>
      </dsp:txXfrm>
    </dsp:sp>
    <dsp:sp modelId="{518334F0-F1D0-420C-8135-1AFDEECE4871}">
      <dsp:nvSpPr>
        <dsp:cNvPr id="0" name=""/>
        <dsp:cNvSpPr/>
      </dsp:nvSpPr>
      <dsp:spPr>
        <a:xfrm>
          <a:off x="0" y="142879"/>
          <a:ext cx="5357850" cy="59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FF0000"/>
                </a:solidFill>
              </a:ln>
            </a:rPr>
            <a:t>Робота в групах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29215" y="172094"/>
        <a:ext cx="5299420" cy="540051"/>
      </dsp:txXfrm>
    </dsp:sp>
    <dsp:sp modelId="{00F56DDF-3A77-4E17-834B-DA29A8044B1E}">
      <dsp:nvSpPr>
        <dsp:cNvPr id="0" name=""/>
        <dsp:cNvSpPr/>
      </dsp:nvSpPr>
      <dsp:spPr>
        <a:xfrm>
          <a:off x="0" y="1552032"/>
          <a:ext cx="535785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12" tIns="15240" rIns="85344" bIns="1524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>
            <a:ln>
              <a:solidFill>
                <a:srgbClr val="FF0000"/>
              </a:solidFill>
            </a:ln>
          </a:endParaRPr>
        </a:p>
      </dsp:txBody>
      <dsp:txXfrm>
        <a:off x="0" y="1552032"/>
        <a:ext cx="5357850" cy="529920"/>
      </dsp:txXfrm>
    </dsp:sp>
    <dsp:sp modelId="{818946BB-9D03-4BB8-8C16-E9928A8BC31B}">
      <dsp:nvSpPr>
        <dsp:cNvPr id="0" name=""/>
        <dsp:cNvSpPr/>
      </dsp:nvSpPr>
      <dsp:spPr>
        <a:xfrm>
          <a:off x="0" y="879156"/>
          <a:ext cx="5357850" cy="566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FF0000"/>
                </a:solidFill>
              </a:ln>
            </a:rPr>
            <a:t>Робота в парах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27651" y="906807"/>
        <a:ext cx="5302548" cy="511135"/>
      </dsp:txXfrm>
    </dsp:sp>
    <dsp:sp modelId="{7067A213-69F5-4493-A24B-F73F49BB9BA1}">
      <dsp:nvSpPr>
        <dsp:cNvPr id="0" name=""/>
        <dsp:cNvSpPr/>
      </dsp:nvSpPr>
      <dsp:spPr>
        <a:xfrm>
          <a:off x="0" y="1567618"/>
          <a:ext cx="5357850" cy="56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FF0000"/>
                </a:solidFill>
              </a:ln>
            </a:rPr>
            <a:t>Метод проектів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27720" y="1595338"/>
        <a:ext cx="5302410" cy="512417"/>
      </dsp:txXfrm>
    </dsp:sp>
    <dsp:sp modelId="{1CC5955F-59B1-47D6-9EC0-CCF2DDFE40E2}">
      <dsp:nvSpPr>
        <dsp:cNvPr id="0" name=""/>
        <dsp:cNvSpPr/>
      </dsp:nvSpPr>
      <dsp:spPr>
        <a:xfrm>
          <a:off x="0" y="2256071"/>
          <a:ext cx="5357850" cy="56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FF0000"/>
                </a:solidFill>
              </a:ln>
            </a:rPr>
            <a:t>Тести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27720" y="2283791"/>
        <a:ext cx="5302410" cy="512417"/>
      </dsp:txXfrm>
    </dsp:sp>
    <dsp:sp modelId="{1598B28C-EEE6-44C3-9F3C-D2350505482E}">
      <dsp:nvSpPr>
        <dsp:cNvPr id="0" name=""/>
        <dsp:cNvSpPr/>
      </dsp:nvSpPr>
      <dsp:spPr>
        <a:xfrm>
          <a:off x="0" y="2944533"/>
          <a:ext cx="5357850" cy="661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FF0000"/>
                </a:solidFill>
              </a:ln>
            </a:rPr>
            <a:t>Кросворди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32279" y="2976812"/>
        <a:ext cx="5293292" cy="596683"/>
      </dsp:txXfrm>
    </dsp:sp>
    <dsp:sp modelId="{C1B16FB5-E003-4E4B-A43C-A22E2746C4FB}">
      <dsp:nvSpPr>
        <dsp:cNvPr id="0" name=""/>
        <dsp:cNvSpPr/>
      </dsp:nvSpPr>
      <dsp:spPr>
        <a:xfrm>
          <a:off x="0" y="3786215"/>
          <a:ext cx="5357850" cy="587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>
              <a:ln>
                <a:solidFill>
                  <a:srgbClr val="FF0000"/>
                </a:solidFill>
              </a:ln>
            </a:rPr>
            <a:t>Відеоуроки</a:t>
          </a:r>
          <a:endParaRPr lang="ru-RU" sz="3200" kern="1200" dirty="0">
            <a:ln>
              <a:solidFill>
                <a:srgbClr val="FF0000"/>
              </a:solidFill>
            </a:ln>
          </a:endParaRPr>
        </a:p>
      </dsp:txBody>
      <dsp:txXfrm>
        <a:off x="28663" y="3814878"/>
        <a:ext cx="5300524" cy="529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F579-B148-4F10-BF4D-92E9F133CE5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14AB-D762-4024-B35E-5D9848417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14AB-D762-4024-B35E-5D98484178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1156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2091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1156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2091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30" y="138669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11011101101111001101011001110101000111011011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254" y="21020"/>
            <a:ext cx="9032686" cy="1361586"/>
            <a:chOff x="-337524" y="214290"/>
            <a:chExt cx="9624400" cy="1714488"/>
          </a:xfr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14282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428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428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28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428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0003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0003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0003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0003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85786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85786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785786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85786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85786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1538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071538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071538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071538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357290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357290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357290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357290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357290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64304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64304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64304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64304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2879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92879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92879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92879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92879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214546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2214546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214546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214546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500298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500298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2500298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2500298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786050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2786050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786050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786050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2786050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071802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307180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307180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07180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307180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335755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335755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335755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35755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3643306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3643306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643306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3643306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3929058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3929058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3929058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3929058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4214810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4214810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4214810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4214810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4500562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450056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450056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450056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450056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478631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78631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478631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78631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478631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5072066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5072066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5072066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5357818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5357818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5357818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5357818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5357818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5643570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5643570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5643570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5643570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5643570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5929322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592932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592932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592932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592932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621507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621507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621507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621507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621507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500826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6500826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6500826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6500826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6500826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6786578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6786578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6786578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6786578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6786578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7072330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7072330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7072330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7072330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7072330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7358082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735808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35808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Скругленный прямоугольник 126"/>
            <p:cNvSpPr/>
            <p:nvPr/>
          </p:nvSpPr>
          <p:spPr>
            <a:xfrm>
              <a:off x="735808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735808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Скругленный прямоугольник 128"/>
            <p:cNvSpPr/>
            <p:nvPr/>
          </p:nvSpPr>
          <p:spPr>
            <a:xfrm>
              <a:off x="764383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Скругленный прямоугольник 129"/>
            <p:cNvSpPr/>
            <p:nvPr/>
          </p:nvSpPr>
          <p:spPr>
            <a:xfrm>
              <a:off x="764383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Скругленный прямоугольник 130"/>
            <p:cNvSpPr/>
            <p:nvPr/>
          </p:nvSpPr>
          <p:spPr>
            <a:xfrm>
              <a:off x="764383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Скругленный прямоугольник 131"/>
            <p:cNvSpPr/>
            <p:nvPr/>
          </p:nvSpPr>
          <p:spPr>
            <a:xfrm>
              <a:off x="764383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764383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7929586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7929586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7929586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7929586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7929586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8215338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Скругленный прямоугольник 139"/>
            <p:cNvSpPr/>
            <p:nvPr/>
          </p:nvSpPr>
          <p:spPr>
            <a:xfrm>
              <a:off x="8215338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Скругленный прямоугольник 140"/>
            <p:cNvSpPr/>
            <p:nvPr/>
          </p:nvSpPr>
          <p:spPr>
            <a:xfrm>
              <a:off x="8215338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8215338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8501090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8501090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Скругленный прямоугольник 144"/>
            <p:cNvSpPr/>
            <p:nvPr/>
          </p:nvSpPr>
          <p:spPr>
            <a:xfrm>
              <a:off x="8501090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Скругленный прямоугольник 145"/>
            <p:cNvSpPr/>
            <p:nvPr/>
          </p:nvSpPr>
          <p:spPr>
            <a:xfrm>
              <a:off x="8501090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8501090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8786842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Скругленный прямоугольник 148"/>
            <p:cNvSpPr/>
            <p:nvPr/>
          </p:nvSpPr>
          <p:spPr>
            <a:xfrm>
              <a:off x="8786842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Скругленный прямоугольник 149"/>
            <p:cNvSpPr/>
            <p:nvPr/>
          </p:nvSpPr>
          <p:spPr>
            <a:xfrm>
              <a:off x="8786842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Скругленный прямоугольник 150"/>
            <p:cNvSpPr/>
            <p:nvPr/>
          </p:nvSpPr>
          <p:spPr>
            <a:xfrm>
              <a:off x="8786842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Скругленный прямоугольник 151"/>
            <p:cNvSpPr/>
            <p:nvPr/>
          </p:nvSpPr>
          <p:spPr>
            <a:xfrm>
              <a:off x="8786842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Скругленный прямоугольник 152"/>
            <p:cNvSpPr/>
            <p:nvPr/>
          </p:nvSpPr>
          <p:spPr>
            <a:xfrm>
              <a:off x="907259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Скругленный прямоугольник 153"/>
            <p:cNvSpPr/>
            <p:nvPr/>
          </p:nvSpPr>
          <p:spPr>
            <a:xfrm>
              <a:off x="9072594" y="57148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9072594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907259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Скругленный прямоугольник 156"/>
            <p:cNvSpPr/>
            <p:nvPr/>
          </p:nvSpPr>
          <p:spPr>
            <a:xfrm>
              <a:off x="907259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Скругленный прямоугольник 157"/>
            <p:cNvSpPr/>
            <p:nvPr/>
          </p:nvSpPr>
          <p:spPr>
            <a:xfrm>
              <a:off x="-75611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-75611" y="92867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-75611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Скругленный прямоугольник 160"/>
            <p:cNvSpPr/>
            <p:nvPr/>
          </p:nvSpPr>
          <p:spPr>
            <a:xfrm>
              <a:off x="-75611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Скругленный прямоугольник 161"/>
            <p:cNvSpPr/>
            <p:nvPr/>
          </p:nvSpPr>
          <p:spPr>
            <a:xfrm>
              <a:off x="-337524" y="21429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Скругленный прямоугольник 162"/>
            <p:cNvSpPr/>
            <p:nvPr/>
          </p:nvSpPr>
          <p:spPr>
            <a:xfrm>
              <a:off x="-337524" y="928669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-337524" y="128586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-337524" y="1643050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Скругленный прямоугольник 165"/>
            <p:cNvSpPr/>
            <p:nvPr/>
          </p:nvSpPr>
          <p:spPr>
            <a:xfrm>
              <a:off x="-337524" y="587308"/>
              <a:ext cx="214282" cy="2857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8" name="Прямоугольник 167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" name="Группа 168"/>
          <p:cNvGrpSpPr/>
          <p:nvPr/>
        </p:nvGrpSpPr>
        <p:grpSpPr>
          <a:xfrm>
            <a:off x="357158" y="6286520"/>
            <a:ext cx="428628" cy="428628"/>
            <a:chOff x="142844" y="6286520"/>
            <a:chExt cx="428628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170" name="Овал 169">
              <a:hlinkClick r:id="" action="ppaction://hlinkshowjump?jump=endshow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>
              <a:hlinkClick r:id="" action="ppaction://hlinkshowjump?jump=endshow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>
              <a:hlinkClick r:id="" action="ppaction://hlinkshowjump?jump=endshow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>
              <a:hlinkClick r:id="" action="ppaction://hlinkshowjump?jump=endshow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>
              <a:hlinkClick r:id="" action="ppaction://hlinkshowjump?jump=endshow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>
              <a:hlinkClick r:id="" action="ppaction://hlinkshowjump?jump=endshow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>
              <a:hlinkClick r:id="" action="ppaction://hlinkshowjump?jump=endshow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>
              <a:hlinkClick r:id="" action="ppaction://hlinkshowjump?jump=endshow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8572528" y="6286520"/>
            <a:ext cx="285752" cy="428628"/>
            <a:chOff x="142844" y="6286520"/>
            <a:chExt cx="285752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180" name="Овал 179">
              <a:hlinkClick r:id="" action="ppaction://hlinkshowjump?jump=nextslide"/>
            </p:cNvPr>
            <p:cNvSpPr/>
            <p:nvPr/>
          </p:nvSpPr>
          <p:spPr>
            <a:xfrm>
              <a:off x="142844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>
              <a:hlinkClick r:id="" action="ppaction://hlinkshowjump?jump=nextslide"/>
            </p:cNvPr>
            <p:cNvSpPr/>
            <p:nvPr/>
          </p:nvSpPr>
          <p:spPr>
            <a:xfrm>
              <a:off x="214282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>
              <a:hlinkClick r:id="" action="ppaction://hlinkshowjump?jump=next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>
              <a:hlinkClick r:id="" action="ppaction://hlinkshowjump?jump=nextslide"/>
            </p:cNvPr>
            <p:cNvSpPr/>
            <p:nvPr/>
          </p:nvSpPr>
          <p:spPr>
            <a:xfrm>
              <a:off x="214282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>
              <a:hlinkClick r:id="" action="ppaction://hlinkshowjump?jump=nextslide"/>
            </p:cNvPr>
            <p:cNvSpPr/>
            <p:nvPr/>
          </p:nvSpPr>
          <p:spPr>
            <a:xfrm>
              <a:off x="142844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8072462" y="6286520"/>
            <a:ext cx="285752" cy="428628"/>
            <a:chOff x="285720" y="6286520"/>
            <a:chExt cx="285752" cy="428628"/>
          </a:xfrm>
          <a:solidFill>
            <a:schemeClr val="tx2">
              <a:lumMod val="60000"/>
              <a:lumOff val="40000"/>
            </a:schemeClr>
          </a:solidFill>
          <a:effectLst>
            <a:outerShdw blurRad="101600" sx="102000" sy="102000" algn="ctr" rotWithShape="0">
              <a:schemeClr val="tx1"/>
            </a:outerShdw>
          </a:effectLst>
        </p:grpSpPr>
        <p:sp>
          <p:nvSpPr>
            <p:cNvPr id="186" name="Овал 185">
              <a:hlinkClick r:id="" action="ppaction://hlinkshowjump?jump=previousslide"/>
            </p:cNvPr>
            <p:cNvSpPr/>
            <p:nvPr/>
          </p:nvSpPr>
          <p:spPr>
            <a:xfrm>
              <a:off x="428596" y="6286520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>
              <a:hlinkClick r:id="" action="ppaction://hlinkshowjump?jump=previousslide"/>
            </p:cNvPr>
            <p:cNvSpPr/>
            <p:nvPr/>
          </p:nvSpPr>
          <p:spPr>
            <a:xfrm>
              <a:off x="357158" y="6357958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>
              <a:hlinkClick r:id="" action="ppaction://hlinkshowjump?jump=previousslide"/>
            </p:cNvPr>
            <p:cNvSpPr/>
            <p:nvPr/>
          </p:nvSpPr>
          <p:spPr>
            <a:xfrm>
              <a:off x="285720" y="6429396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>
              <a:hlinkClick r:id="" action="ppaction://hlinkshowjump?jump=previousslide"/>
            </p:cNvPr>
            <p:cNvSpPr/>
            <p:nvPr/>
          </p:nvSpPr>
          <p:spPr>
            <a:xfrm>
              <a:off x="357158" y="6500834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>
              <a:hlinkClick r:id="" action="ppaction://hlinkshowjump?jump=previousslide"/>
            </p:cNvPr>
            <p:cNvSpPr/>
            <p:nvPr/>
          </p:nvSpPr>
          <p:spPr>
            <a:xfrm>
              <a:off x="428596" y="6572272"/>
              <a:ext cx="142876" cy="14287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00568"/>
          </a:xfrm>
          <a:prstGeom prst="roundRect">
            <a:avLst>
              <a:gd name="adj" fmla="val 5873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09550" h="12065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-99392"/>
            <a:ext cx="9058735" cy="68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7" t="22104" b="36163"/>
          <a:stretch/>
        </p:blipFill>
        <p:spPr>
          <a:xfrm>
            <a:off x="2353058" y="404664"/>
            <a:ext cx="5214678" cy="61976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кутник 6"/>
          <p:cNvSpPr/>
          <p:nvPr/>
        </p:nvSpPr>
        <p:spPr>
          <a:xfrm>
            <a:off x="1619672" y="4126281"/>
            <a:ext cx="64215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Савченко Зоя Павлівна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836712"/>
            <a:ext cx="6336704" cy="4464496"/>
          </a:xfrm>
          <a:prstGeom prst="roundRect">
            <a:avLst>
              <a:gd name="adj" fmla="val 4716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effectLst/>
              </a:rPr>
              <a:t>Інформаційно-цифрова </a:t>
            </a:r>
            <a:r>
              <a:rPr lang="uk-UA" sz="3600" dirty="0">
                <a:solidFill>
                  <a:schemeClr val="bg1"/>
                </a:solidFill>
                <a:effectLst/>
              </a:rPr>
              <a:t>компетентність </a:t>
            </a:r>
            <a:r>
              <a:rPr lang="uk-UA" sz="3600" dirty="0">
                <a:effectLst/>
              </a:rPr>
              <a:t>передбачає застосування інформаційно-комунікативних та комп'ютерних технологій, уміння працювати з різними джерелами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11733406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3" y="-26730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692696"/>
            <a:ext cx="7056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Перед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ставлю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мету: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уроку «на завтра», 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5559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71422"/>
            <a:ext cx="8229600" cy="105332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поставленої проблеми визначила основні завдання: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10164"/>
              </p:ext>
            </p:extLst>
          </p:nvPr>
        </p:nvGraphicFramePr>
        <p:xfrm>
          <a:off x="755576" y="1268760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15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A6CE2A-33C3-4EA8-90F5-D2CC26D7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FA6CE2A-33C3-4EA8-90F5-D2CC26D7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FA6CE2A-33C3-4EA8-90F5-D2CC26D7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84302-354D-4174-B1F0-7A4491AB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5084302-354D-4174-B1F0-7A4491AB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5084302-354D-4174-B1F0-7A4491AB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FE009-2F88-49F3-B74B-58E14906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FBFE009-2F88-49F3-B74B-58E14906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FBFE009-2F88-49F3-B74B-58E14906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1F845-AF45-421B-89D8-995066A4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BF1F845-AF45-421B-89D8-995066A4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BF1F845-AF45-421B-89D8-995066A4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E8AAC3-DDB3-460A-AED3-D3C1B06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7E8AAC3-DDB3-460A-AED3-D3C1B06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7E8AAC3-DDB3-460A-AED3-D3C1B06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A35FB-E892-47CF-B9F0-FEBA1A26D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21A35FB-E892-47CF-B9F0-FEBA1A26D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21A35FB-E892-47CF-B9F0-FEBA1A26D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D21E7-3D79-4199-9D26-F3DB8AD9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6D21E7-3D79-4199-9D26-F3DB8AD9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6D21E7-3D79-4199-9D26-F3DB8AD9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3370A-646C-4346-9837-AFD87897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343370A-646C-4346-9837-AFD87897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343370A-646C-4346-9837-AFD87897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" y="4763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00232" y="142852"/>
            <a:ext cx="483453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роботи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85918" y="1000108"/>
          <a:ext cx="53578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92696"/>
            <a:ext cx="6912768" cy="518457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Курси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підвищення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кваліфікації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361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10473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23" b="29000"/>
          <a:stretch/>
        </p:blipFill>
        <p:spPr>
          <a:xfrm rot="4192057">
            <a:off x="1799521" y="-236175"/>
            <a:ext cx="3201390" cy="4867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b="30000"/>
          <a:stretch/>
        </p:blipFill>
        <p:spPr>
          <a:xfrm rot="4164520">
            <a:off x="4023389" y="1901947"/>
            <a:ext cx="329283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/>
          <a:stretch/>
        </p:blipFill>
        <p:spPr>
          <a:xfrm rot="5088181">
            <a:off x="3139954" y="-938482"/>
            <a:ext cx="455617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440">
            <a:off x="1210606" y="-537888"/>
            <a:ext cx="3849531" cy="544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-24" r="-1" b="1"/>
          <a:stretch/>
        </p:blipFill>
        <p:spPr>
          <a:xfrm rot="5008446">
            <a:off x="1282493" y="273423"/>
            <a:ext cx="3867891" cy="5949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/>
          <a:stretch/>
        </p:blipFill>
        <p:spPr>
          <a:xfrm rot="5047348">
            <a:off x="1689619" y="1504661"/>
            <a:ext cx="387101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218511"/>
            <a:ext cx="6552728" cy="25786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Мої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публікації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124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F:\Для вчителя\Самоосвіта\Свідоцтво. Відкритий урок  Всеосві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615">
            <a:off x="679571" y="486683"/>
            <a:ext cx="4183497" cy="58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F:\Для вчителя\Самоосвіта\Свідоцтво. Відкритий урок Презентація Всеосві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4" y="188640"/>
            <a:ext cx="433301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Заголовок 186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982544" cy="122413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Побажання вчителям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340768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Систематично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випивайте : бальзам мудрості, коктейль творчості, каву бадьорості, відвар пунктуальності, настій терпеливості,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екстрат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людяності, а також уживайте вітаміни: А – для активності, В – для бадьорості, Д -  для діяльності, Е -  для ефективності,  Р – порядності. А ще не забувайте щорічно робити профілактичні щеплення від байдужості, сірості, духовного рабства. Будьте вічним донором –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віддавайте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своє серце дітям і пам’ятайте: його повинно вистачити на всіх! Виконуйте усе це ретельно і будете вічно молодими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!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075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763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Професійний автопортрет: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7451"/>
              </p:ext>
            </p:extLst>
          </p:nvPr>
        </p:nvGraphicFramePr>
        <p:xfrm>
          <a:off x="755576" y="1268760"/>
          <a:ext cx="7776864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207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A6CE2A-33C3-4EA8-90F5-D2CC26D7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FA6CE2A-33C3-4EA8-90F5-D2CC26D7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FA6CE2A-33C3-4EA8-90F5-D2CC26D7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84302-354D-4174-B1F0-7A4491AB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A5084302-354D-4174-B1F0-7A4491AB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5084302-354D-4174-B1F0-7A4491AB1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FE009-2F88-49F3-B74B-58E14906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FBFE009-2F88-49F3-B74B-58E14906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FBFE009-2F88-49F3-B74B-58E14906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1F845-AF45-421B-89D8-995066A4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BF1F845-AF45-421B-89D8-995066A4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BF1F845-AF45-421B-89D8-995066A4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E8AAC3-DDB3-460A-AED3-D3C1B06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7E8AAC3-DDB3-460A-AED3-D3C1B06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7E8AAC3-DDB3-460A-AED3-D3C1B06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A35FB-E892-47CF-B9F0-FEBA1A26D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21A35FB-E892-47CF-B9F0-FEBA1A26D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21A35FB-E892-47CF-B9F0-FEBA1A26D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D21E7-3D79-4199-9D26-F3DB8AD9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56D21E7-3D79-4199-9D26-F3DB8AD9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56D21E7-3D79-4199-9D26-F3DB8AD9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3370A-646C-4346-9837-AFD87897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343370A-646C-4346-9837-AFD87897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343370A-646C-4346-9837-AFD87897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D9811-A9FE-488C-B01C-CFB2D135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51DD9811-A9FE-488C-B01C-CFB2D135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51DD9811-A9FE-488C-B01C-CFB2D135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37D866-6DB2-422C-BDCD-7341B70B1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C737D866-6DB2-422C-BDCD-7341B70B1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737D866-6DB2-422C-BDCD-7341B70B1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41E5BD-4F28-4DD7-BC8D-82727B1AD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E941E5BD-4F28-4DD7-BC8D-82727B1AD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E941E5BD-4F28-4DD7-BC8D-82727B1AD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94AA5-7193-4667-91A0-73E26E4C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2894AA5-7193-4667-91A0-73E26E4C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2894AA5-7193-4667-91A0-73E26E4C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57364"/>
            <a:ext cx="6264696" cy="2571768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Дякую</a:t>
            </a:r>
            <a:r>
              <a:rPr lang="ru-RU" sz="6000" b="1" dirty="0" smtClean="0">
                <a:solidFill>
                  <a:srgbClr val="FF0000"/>
                </a:solidFill>
              </a:rPr>
              <a:t> за </a:t>
            </a:r>
            <a:r>
              <a:rPr lang="ru-RU" sz="6000" b="1" dirty="0" err="1" smtClean="0">
                <a:solidFill>
                  <a:srgbClr val="FF0000"/>
                </a:solidFill>
              </a:rPr>
              <a:t>увагу</a:t>
            </a:r>
            <a:r>
              <a:rPr lang="ru-RU" sz="6000" b="1" dirty="0" smtClean="0">
                <a:solidFill>
                  <a:srgbClr val="FF0000"/>
                </a:solidFill>
              </a:rPr>
              <a:t>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1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12" y="1844824"/>
            <a:ext cx="6096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046" y="733267"/>
            <a:ext cx="564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Лебединське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училище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Макаренка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 1990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.;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спеціальність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початкових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класів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25381"/>
            <a:ext cx="33843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Закінчила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2009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22" y="1700808"/>
            <a:ext cx="6973168" cy="489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8245"/>
            <a:ext cx="34813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836712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Глухівський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педінститут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</a:t>
            </a:r>
          </a:p>
          <a:p>
            <a:pPr algn="ctr" fontAlgn="base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Сергєєва-Ценського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1994р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.;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спеціальність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початкових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класів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8245"/>
            <a:ext cx="34813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83671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Глухівський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університет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Довженка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2012р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60" y="1844824"/>
            <a:ext cx="6879178" cy="46085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7834" y="5517232"/>
            <a:ext cx="57606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Спеціальність</a:t>
            </a:r>
            <a:r>
              <a:rPr lang="ru-RU" sz="2400" dirty="0"/>
              <a:t>: учитель трудового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креслення</a:t>
            </a:r>
            <a:r>
              <a:rPr lang="ru-RU" sz="2400" dirty="0"/>
              <a:t>, основ </a:t>
            </a:r>
            <a:r>
              <a:rPr lang="ru-RU" sz="2400" dirty="0" err="1"/>
              <a:t>безпеки</a:t>
            </a:r>
            <a:r>
              <a:rPr lang="ru-RU" sz="2400" dirty="0"/>
              <a:t> </a:t>
            </a:r>
            <a:r>
              <a:rPr lang="ru-RU" sz="2400" dirty="0" err="1"/>
              <a:t>життєдіяльності</a:t>
            </a:r>
            <a:r>
              <a:rPr lang="ru-RU" sz="2400" dirty="0"/>
              <a:t>, </a:t>
            </a:r>
            <a:r>
              <a:rPr lang="ru-RU" sz="2400" b="1" dirty="0"/>
              <a:t>основ </a:t>
            </a:r>
            <a:r>
              <a:rPr lang="ru-RU" sz="2400" b="1" dirty="0" err="1"/>
              <a:t>інформатики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6880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9792" y="692696"/>
            <a:ext cx="6048672" cy="14927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1993 по 2018 роки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Рябинівській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  І-ІІІ ступенів.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2004 року викладаю інформатику.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D:\моя папка станом на 1 листопада 2020  ІНТЕРНАТ\Сомоосвіта\Рябинівська шк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6912768" cy="46445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0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Заголовок 186"/>
          <p:cNvSpPr>
            <a:spLocks noGrp="1"/>
          </p:cNvSpPr>
          <p:nvPr>
            <p:ph type="ctrTitle"/>
          </p:nvPr>
        </p:nvSpPr>
        <p:spPr>
          <a:xfrm>
            <a:off x="2771800" y="0"/>
            <a:ext cx="6185322" cy="13407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В 2019 – 2020 н. р.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працювала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  в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Зміївському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ліцеї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  №1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учителем 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Franklin Gothic Heavy" panose="020B0903020102020204" pitchFamily="34" charset="0"/>
                <a:cs typeface="Aharoni" panose="02010803020104030203" pitchFamily="2" charset="-79"/>
              </a:rPr>
              <a:t>інформатики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483440" cy="48625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92" y="-12586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Заголовок 186"/>
          <p:cNvSpPr>
            <a:spLocks noGrp="1"/>
          </p:cNvSpPr>
          <p:nvPr>
            <p:ph type="ctrTitle"/>
          </p:nvPr>
        </p:nvSpPr>
        <p:spPr>
          <a:xfrm>
            <a:off x="1368760" y="764704"/>
            <a:ext cx="7270576" cy="122413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Проблема, над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працюю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791" y="2136759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інформаційно-цифрової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компетентності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особистості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вивченні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інформатики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209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588"/>
            <a:ext cx="90598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71422"/>
            <a:ext cx="8443914" cy="1143000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effectLst/>
              </a:rPr>
              <a:t>Домінуючою на уроках інформатики є інформаційно-комунікативна компетентність, яка представлена як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sz="3100" b="1" dirty="0" smtClean="0">
                <a:solidFill>
                  <a:srgbClr val="FF0000"/>
                </a:solidFill>
                <a:effectLst/>
              </a:rPr>
              <a:t>система </a:t>
            </a:r>
            <a:r>
              <a:rPr lang="uk-UA" sz="3100" b="1" dirty="0" err="1" smtClean="0">
                <a:solidFill>
                  <a:srgbClr val="FF0000"/>
                </a:solidFill>
                <a:effectLst/>
              </a:rPr>
              <a:t>компетентностей</a:t>
            </a:r>
            <a:r>
              <a:rPr lang="uk-UA" sz="3100" b="1" dirty="0" smtClean="0">
                <a:solidFill>
                  <a:srgbClr val="FF0000"/>
                </a:solidFill>
                <a:effectLst/>
              </a:rPr>
              <a:t>:</a:t>
            </a:r>
            <a:endParaRPr lang="ru-RU" sz="3100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867839"/>
              </p:ext>
            </p:extLst>
          </p:nvPr>
        </p:nvGraphicFramePr>
        <p:xfrm>
          <a:off x="0" y="1268760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7" y="1285860"/>
            <a:ext cx="828680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101970344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8518E02-188B-4ACC-BBF8-790C4246C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1323</TotalTime>
  <Words>349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TP101970344_template</vt:lpstr>
      <vt:lpstr>Презентация PowerPoint</vt:lpstr>
      <vt:lpstr>Професійний автопортрет:</vt:lpstr>
      <vt:lpstr> .</vt:lpstr>
      <vt:lpstr> .</vt:lpstr>
      <vt:lpstr> .</vt:lpstr>
      <vt:lpstr>Презентация PowerPoint</vt:lpstr>
      <vt:lpstr>В 2019 – 2020 н. р. працювала  в Зміївському ліцеї  №1  учителем   інформатики</vt:lpstr>
      <vt:lpstr>Проблема, над якою працюю:</vt:lpstr>
      <vt:lpstr>Домінуючою на уроках інформатики є інформаційно-комунікативна компетентність, яка представлена як  система компетентностей:</vt:lpstr>
      <vt:lpstr>Презентация PowerPoint</vt:lpstr>
      <vt:lpstr>Презентация PowerPoint</vt:lpstr>
      <vt:lpstr> Для  реалізації поставленої проблеми визначила основні завдання: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Побажання вчителям</vt:lpstr>
      <vt:lpstr>Дякую за увагу!!!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KEK$</dc:creator>
  <cp:lastModifiedBy>2</cp:lastModifiedBy>
  <cp:revision>139</cp:revision>
  <dcterms:created xsi:type="dcterms:W3CDTF">2011-07-22T15:47:36Z</dcterms:created>
  <dcterms:modified xsi:type="dcterms:W3CDTF">2021-01-13T21:54:48Z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TC101970345</vt:lpwstr>
  </property>
</Properties>
</file>